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8.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9.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2.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3.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85" r:id="rId4"/>
  </p:sldMasterIdLst>
  <p:notesMasterIdLst>
    <p:notesMasterId r:id="rId38"/>
  </p:notesMasterIdLst>
  <p:handoutMasterIdLst>
    <p:handoutMasterId r:id="rId39"/>
  </p:handoutMasterIdLst>
  <p:sldIdLst>
    <p:sldId id="256" r:id="rId5"/>
    <p:sldId id="297" r:id="rId6"/>
    <p:sldId id="298" r:id="rId7"/>
    <p:sldId id="299" r:id="rId8"/>
    <p:sldId id="300" r:id="rId9"/>
    <p:sldId id="302" r:id="rId10"/>
    <p:sldId id="304" r:id="rId11"/>
    <p:sldId id="307" r:id="rId12"/>
    <p:sldId id="309" r:id="rId13"/>
    <p:sldId id="311" r:id="rId14"/>
    <p:sldId id="312" r:id="rId15"/>
    <p:sldId id="313" r:id="rId16"/>
    <p:sldId id="315" r:id="rId17"/>
    <p:sldId id="316" r:id="rId18"/>
    <p:sldId id="317" r:id="rId19"/>
    <p:sldId id="319" r:id="rId20"/>
    <p:sldId id="320" r:id="rId21"/>
    <p:sldId id="321" r:id="rId22"/>
    <p:sldId id="322" r:id="rId23"/>
    <p:sldId id="323" r:id="rId24"/>
    <p:sldId id="324" r:id="rId25"/>
    <p:sldId id="326" r:id="rId26"/>
    <p:sldId id="327" r:id="rId27"/>
    <p:sldId id="328" r:id="rId28"/>
    <p:sldId id="330" r:id="rId29"/>
    <p:sldId id="331" r:id="rId30"/>
    <p:sldId id="334" r:id="rId31"/>
    <p:sldId id="332" r:id="rId32"/>
    <p:sldId id="333" r:id="rId33"/>
    <p:sldId id="336" r:id="rId34"/>
    <p:sldId id="338" r:id="rId35"/>
    <p:sldId id="289" r:id="rId36"/>
    <p:sldId id="340"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D8428"/>
    <a:srgbClr val="595959"/>
    <a:srgbClr val="7F7F7F"/>
    <a:srgbClr val="A6A6A6"/>
    <a:srgbClr val="BFBFBF"/>
    <a:srgbClr val="465359"/>
    <a:srgbClr val="757575"/>
    <a:srgbClr val="8B8B8B"/>
    <a:srgbClr val="B0B0B0"/>
    <a:srgbClr val="D3D3D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338" autoAdjust="0"/>
    <p:restoredTop sz="94634" autoAdjust="0"/>
  </p:normalViewPr>
  <p:slideViewPr>
    <p:cSldViewPr snapToGrid="0">
      <p:cViewPr varScale="1">
        <p:scale>
          <a:sx n="73" d="100"/>
          <a:sy n="73" d="100"/>
        </p:scale>
        <p:origin x="648" y="78"/>
      </p:cViewPr>
      <p:guideLst/>
    </p:cSldViewPr>
  </p:slideViewPr>
  <p:notesTextViewPr>
    <p:cViewPr>
      <p:scale>
        <a:sx n="1" d="1"/>
        <a:sy n="1" d="1"/>
      </p:scale>
      <p:origin x="0" y="0"/>
    </p:cViewPr>
  </p:notesTextViewPr>
  <p:notesViewPr>
    <p:cSldViewPr snapToGrid="0">
      <p:cViewPr varScale="1">
        <p:scale>
          <a:sx n="60" d="100"/>
          <a:sy n="60" d="100"/>
        </p:scale>
        <p:origin x="3187" y="3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D3578FF-4FC5-4B04-8120-C1CC7EA343D1}" type="doc">
      <dgm:prSet loTypeId="urn:microsoft.com/office/officeart/2005/8/layout/target2" loCatId="relationship" qsTypeId="urn:microsoft.com/office/officeart/2005/8/quickstyle/simple1" qsCatId="simple" csTypeId="urn:microsoft.com/office/officeart/2005/8/colors/accent1_2" csCatId="accent1" phldr="1"/>
      <dgm:spPr/>
      <dgm:t>
        <a:bodyPr/>
        <a:lstStyle/>
        <a:p>
          <a:endParaRPr lang="en-US"/>
        </a:p>
      </dgm:t>
    </dgm:pt>
    <dgm:pt modelId="{E2333597-7DC1-48B7-AB19-9AFE056B59E6}">
      <dgm:prSet phldrT="[Text]" custT="1"/>
      <dgm:spPr>
        <a:solidFill>
          <a:srgbClr val="465359"/>
        </a:solidFill>
        <a:ln>
          <a:noFill/>
        </a:ln>
      </dgm:spPr>
      <dgm:t>
        <a:bodyPr anchor="b"/>
        <a:lstStyle/>
        <a:p>
          <a:pPr algn="l"/>
          <a:r>
            <a:rPr lang="en-US" sz="1600">
              <a:solidFill>
                <a:schemeClr val="bg1"/>
              </a:solidFill>
              <a:cs typeface="Arial" panose="020B0604020202020204" pitchFamily="34" charset="0"/>
            </a:rPr>
            <a:t>Contacts us</a:t>
          </a:r>
          <a:endParaRPr lang="en-US" sz="1600"/>
        </a:p>
      </dgm:t>
    </dgm:pt>
    <dgm:pt modelId="{6E30DECC-094D-40A0-99DB-554081B0B8B9}" type="parTrans" cxnId="{28B88752-A628-4B86-B13D-642603CB4879}">
      <dgm:prSet/>
      <dgm:spPr/>
      <dgm:t>
        <a:bodyPr/>
        <a:lstStyle/>
        <a:p>
          <a:endParaRPr lang="en-US"/>
        </a:p>
      </dgm:t>
    </dgm:pt>
    <dgm:pt modelId="{6398B91F-0808-4DC4-96A5-BC13D52128D7}" type="sibTrans" cxnId="{28B88752-A628-4B86-B13D-642603CB4879}">
      <dgm:prSet/>
      <dgm:spPr/>
      <dgm:t>
        <a:bodyPr/>
        <a:lstStyle/>
        <a:p>
          <a:endParaRPr lang="en-US"/>
        </a:p>
      </dgm:t>
    </dgm:pt>
    <dgm:pt modelId="{E9F27959-7E68-4DBF-A567-E84133947DD5}">
      <dgm:prSet phldrT="[Text]" custT="1"/>
      <dgm:spPr>
        <a:ln>
          <a:noFill/>
        </a:ln>
      </dgm:spPr>
      <dgm:t>
        <a:bodyPr/>
        <a:lstStyle/>
        <a:p>
          <a:r>
            <a:rPr lang="en-US" sz="1050">
              <a:solidFill>
                <a:srgbClr val="465359"/>
              </a:solidFill>
              <a:cs typeface="Arial" panose="020B0604020202020204" pitchFamily="34" charset="0"/>
            </a:rPr>
            <a:t>No. 8 Ton That </a:t>
          </a:r>
          <a:r>
            <a:rPr lang="en-US" sz="1050" err="1">
              <a:solidFill>
                <a:srgbClr val="465359"/>
              </a:solidFill>
              <a:cs typeface="Arial" panose="020B0604020202020204" pitchFamily="34" charset="0"/>
            </a:rPr>
            <a:t>Thuyet</a:t>
          </a:r>
          <a:r>
            <a:rPr lang="en-US" sz="1050">
              <a:solidFill>
                <a:srgbClr val="465359"/>
              </a:solidFill>
              <a:cs typeface="Arial" panose="020B0604020202020204" pitchFamily="34" charset="0"/>
            </a:rPr>
            <a:t>, </a:t>
          </a:r>
          <a:r>
            <a:rPr lang="en-US" sz="1050" err="1">
              <a:solidFill>
                <a:srgbClr val="465359"/>
              </a:solidFill>
              <a:cs typeface="Arial" panose="020B0604020202020204" pitchFamily="34" charset="0"/>
            </a:rPr>
            <a:t>Cau</a:t>
          </a:r>
          <a:r>
            <a:rPr lang="en-US" sz="1050">
              <a:solidFill>
                <a:srgbClr val="465359"/>
              </a:solidFill>
              <a:cs typeface="Arial" panose="020B0604020202020204" pitchFamily="34" charset="0"/>
            </a:rPr>
            <a:t> </a:t>
          </a:r>
          <a:r>
            <a:rPr lang="en-US" sz="1050" err="1">
              <a:solidFill>
                <a:srgbClr val="465359"/>
              </a:solidFill>
              <a:cs typeface="Arial" panose="020B0604020202020204" pitchFamily="34" charset="0"/>
            </a:rPr>
            <a:t>Giay</a:t>
          </a:r>
          <a:r>
            <a:rPr lang="en-US" sz="1050">
              <a:solidFill>
                <a:srgbClr val="465359"/>
              </a:solidFill>
              <a:cs typeface="Arial" panose="020B0604020202020204" pitchFamily="34" charset="0"/>
            </a:rPr>
            <a:t>, Hanoi</a:t>
          </a:r>
          <a:endParaRPr lang="en-US" sz="1050"/>
        </a:p>
      </dgm:t>
    </dgm:pt>
    <dgm:pt modelId="{33DD501D-D40E-4B96-818F-0E1C627C43D7}" type="parTrans" cxnId="{FC61AB6E-BD14-4D03-B04E-E924EF58672C}">
      <dgm:prSet/>
      <dgm:spPr/>
      <dgm:t>
        <a:bodyPr/>
        <a:lstStyle/>
        <a:p>
          <a:endParaRPr lang="en-US"/>
        </a:p>
      </dgm:t>
    </dgm:pt>
    <dgm:pt modelId="{7CA2CC7A-7CDD-405E-8AB3-1EA45A46DBAF}" type="sibTrans" cxnId="{FC61AB6E-BD14-4D03-B04E-E924EF58672C}">
      <dgm:prSet/>
      <dgm:spPr/>
      <dgm:t>
        <a:bodyPr/>
        <a:lstStyle/>
        <a:p>
          <a:endParaRPr lang="en-US"/>
        </a:p>
      </dgm:t>
    </dgm:pt>
    <dgm:pt modelId="{43B98951-9EE2-4487-BC11-9DDAA7E6E38E}">
      <dgm:prSet phldrT="[Text]" custT="1"/>
      <dgm:spPr>
        <a:ln>
          <a:noFill/>
        </a:ln>
      </dgm:spPr>
      <dgm:t>
        <a:bodyPr/>
        <a:lstStyle/>
        <a:p>
          <a:r>
            <a:rPr lang="en-US" sz="1050">
              <a:solidFill>
                <a:srgbClr val="465359"/>
              </a:solidFill>
              <a:cs typeface="Arial" panose="020B0604020202020204" pitchFamily="34" charset="0"/>
            </a:rPr>
            <a:t>Phone: 0912880315</a:t>
          </a:r>
        </a:p>
        <a:p>
          <a:r>
            <a:rPr lang="en-US" sz="1050">
              <a:solidFill>
                <a:srgbClr val="465359"/>
              </a:solidFill>
              <a:cs typeface="Arial" panose="020B0604020202020204" pitchFamily="34" charset="0"/>
            </a:rPr>
            <a:t>Email: hocnd.hni@vnpt.vn</a:t>
          </a:r>
          <a:endParaRPr lang="en-US" sz="1050"/>
        </a:p>
      </dgm:t>
    </dgm:pt>
    <dgm:pt modelId="{F6578A5E-99DF-4AD4-8F92-2F99518E089F}" type="parTrans" cxnId="{99C6D3FF-60DA-4203-B9E4-63DD5CBAB2E1}">
      <dgm:prSet/>
      <dgm:spPr/>
      <dgm:t>
        <a:bodyPr/>
        <a:lstStyle/>
        <a:p>
          <a:endParaRPr lang="en-US"/>
        </a:p>
      </dgm:t>
    </dgm:pt>
    <dgm:pt modelId="{C7A645A0-5099-40C9-854B-AE4BD49409C9}" type="sibTrans" cxnId="{99C6D3FF-60DA-4203-B9E4-63DD5CBAB2E1}">
      <dgm:prSet/>
      <dgm:spPr/>
      <dgm:t>
        <a:bodyPr/>
        <a:lstStyle/>
        <a:p>
          <a:endParaRPr lang="en-US"/>
        </a:p>
      </dgm:t>
    </dgm:pt>
    <dgm:pt modelId="{66CD102D-613D-4F24-93EF-F98A64CC71E6}" type="pres">
      <dgm:prSet presAssocID="{5D3578FF-4FC5-4B04-8120-C1CC7EA343D1}" presName="Name0" presStyleCnt="0">
        <dgm:presLayoutVars>
          <dgm:chMax val="3"/>
          <dgm:chPref val="1"/>
          <dgm:dir/>
          <dgm:animLvl val="lvl"/>
          <dgm:resizeHandles/>
        </dgm:presLayoutVars>
      </dgm:prSet>
      <dgm:spPr/>
      <dgm:t>
        <a:bodyPr/>
        <a:lstStyle/>
        <a:p>
          <a:endParaRPr lang="en-US"/>
        </a:p>
      </dgm:t>
    </dgm:pt>
    <dgm:pt modelId="{B29F2990-ACBC-41CA-8C73-195B973F32E8}" type="pres">
      <dgm:prSet presAssocID="{5D3578FF-4FC5-4B04-8120-C1CC7EA343D1}" presName="outerBox" presStyleCnt="0"/>
      <dgm:spPr/>
    </dgm:pt>
    <dgm:pt modelId="{D6A2081F-9D5E-43D9-ABB3-3244B1502DD4}" type="pres">
      <dgm:prSet presAssocID="{5D3578FF-4FC5-4B04-8120-C1CC7EA343D1}" presName="outerBoxParent" presStyleLbl="node1" presStyleIdx="0" presStyleCnt="1" custLinFactY="-25568" custLinFactNeighborX="0" custLinFactNeighborY="-100000"/>
      <dgm:spPr/>
      <dgm:t>
        <a:bodyPr/>
        <a:lstStyle/>
        <a:p>
          <a:endParaRPr lang="en-US"/>
        </a:p>
      </dgm:t>
    </dgm:pt>
    <dgm:pt modelId="{93C781AD-618A-43D2-A6E7-D3B874ACF8F7}" type="pres">
      <dgm:prSet presAssocID="{5D3578FF-4FC5-4B04-8120-C1CC7EA343D1}" presName="outerBoxChildren" presStyleCnt="0"/>
      <dgm:spPr/>
    </dgm:pt>
    <dgm:pt modelId="{6B302171-BED8-467C-97EE-AA3DCF6641AA}" type="pres">
      <dgm:prSet presAssocID="{E9F27959-7E68-4DBF-A567-E84133947DD5}" presName="oChild" presStyleLbl="fgAcc1" presStyleIdx="0" presStyleCnt="2" custScaleX="30095" custScaleY="124112" custLinFactX="67772" custLinFactNeighborX="100000" custLinFactNeighborY="-43631">
        <dgm:presLayoutVars>
          <dgm:bulletEnabled val="1"/>
        </dgm:presLayoutVars>
      </dgm:prSet>
      <dgm:spPr/>
      <dgm:t>
        <a:bodyPr/>
        <a:lstStyle/>
        <a:p>
          <a:endParaRPr lang="en-US"/>
        </a:p>
      </dgm:t>
    </dgm:pt>
    <dgm:pt modelId="{5A81B58C-140E-4651-A339-7FA10BB5F951}" type="pres">
      <dgm:prSet presAssocID="{7CA2CC7A-7CDD-405E-8AB3-1EA45A46DBAF}" presName="outerSibTrans" presStyleCnt="0"/>
      <dgm:spPr/>
    </dgm:pt>
    <dgm:pt modelId="{CED82B68-6292-4F41-BF13-559A608ABCDA}" type="pres">
      <dgm:prSet presAssocID="{43B98951-9EE2-4487-BC11-9DDAA7E6E38E}" presName="oChild" presStyleLbl="fgAcc1" presStyleIdx="1" presStyleCnt="2" custScaleX="34633" custScaleY="124112" custLinFactNeighborX="-15887" custLinFactNeighborY="-43631">
        <dgm:presLayoutVars>
          <dgm:bulletEnabled val="1"/>
        </dgm:presLayoutVars>
      </dgm:prSet>
      <dgm:spPr/>
      <dgm:t>
        <a:bodyPr/>
        <a:lstStyle/>
        <a:p>
          <a:endParaRPr lang="en-US"/>
        </a:p>
      </dgm:t>
    </dgm:pt>
  </dgm:ptLst>
  <dgm:cxnLst>
    <dgm:cxn modelId="{F42033E7-119B-4498-B47E-48F2C4E5F462}" type="presOf" srcId="{5D3578FF-4FC5-4B04-8120-C1CC7EA343D1}" destId="{66CD102D-613D-4F24-93EF-F98A64CC71E6}" srcOrd="0" destOrd="0" presId="urn:microsoft.com/office/officeart/2005/8/layout/target2"/>
    <dgm:cxn modelId="{BC223068-3FD3-4945-A811-4CC6813F886F}" type="presOf" srcId="{E9F27959-7E68-4DBF-A567-E84133947DD5}" destId="{6B302171-BED8-467C-97EE-AA3DCF6641AA}" srcOrd="0" destOrd="0" presId="urn:microsoft.com/office/officeart/2005/8/layout/target2"/>
    <dgm:cxn modelId="{99C6D3FF-60DA-4203-B9E4-63DD5CBAB2E1}" srcId="{E2333597-7DC1-48B7-AB19-9AFE056B59E6}" destId="{43B98951-9EE2-4487-BC11-9DDAA7E6E38E}" srcOrd="1" destOrd="0" parTransId="{F6578A5E-99DF-4AD4-8F92-2F99518E089F}" sibTransId="{C7A645A0-5099-40C9-854B-AE4BD49409C9}"/>
    <dgm:cxn modelId="{FC61AB6E-BD14-4D03-B04E-E924EF58672C}" srcId="{E2333597-7DC1-48B7-AB19-9AFE056B59E6}" destId="{E9F27959-7E68-4DBF-A567-E84133947DD5}" srcOrd="0" destOrd="0" parTransId="{33DD501D-D40E-4B96-818F-0E1C627C43D7}" sibTransId="{7CA2CC7A-7CDD-405E-8AB3-1EA45A46DBAF}"/>
    <dgm:cxn modelId="{28B88752-A628-4B86-B13D-642603CB4879}" srcId="{5D3578FF-4FC5-4B04-8120-C1CC7EA343D1}" destId="{E2333597-7DC1-48B7-AB19-9AFE056B59E6}" srcOrd="0" destOrd="0" parTransId="{6E30DECC-094D-40A0-99DB-554081B0B8B9}" sibTransId="{6398B91F-0808-4DC4-96A5-BC13D52128D7}"/>
    <dgm:cxn modelId="{4D8C6C4F-54B5-4F07-9ADE-BB0C0DF45751}" type="presOf" srcId="{43B98951-9EE2-4487-BC11-9DDAA7E6E38E}" destId="{CED82B68-6292-4F41-BF13-559A608ABCDA}" srcOrd="0" destOrd="0" presId="urn:microsoft.com/office/officeart/2005/8/layout/target2"/>
    <dgm:cxn modelId="{786B3284-EC9A-41AD-B595-94032455B6CB}" type="presOf" srcId="{E2333597-7DC1-48B7-AB19-9AFE056B59E6}" destId="{D6A2081F-9D5E-43D9-ABB3-3244B1502DD4}" srcOrd="0" destOrd="0" presId="urn:microsoft.com/office/officeart/2005/8/layout/target2"/>
    <dgm:cxn modelId="{0816A0C1-01D7-43C6-AAF1-03B19622EFE8}" type="presParOf" srcId="{66CD102D-613D-4F24-93EF-F98A64CC71E6}" destId="{B29F2990-ACBC-41CA-8C73-195B973F32E8}" srcOrd="0" destOrd="0" presId="urn:microsoft.com/office/officeart/2005/8/layout/target2"/>
    <dgm:cxn modelId="{9FF5F123-E3B0-4AFE-AC68-8FA7524B42A2}" type="presParOf" srcId="{B29F2990-ACBC-41CA-8C73-195B973F32E8}" destId="{D6A2081F-9D5E-43D9-ABB3-3244B1502DD4}" srcOrd="0" destOrd="0" presId="urn:microsoft.com/office/officeart/2005/8/layout/target2"/>
    <dgm:cxn modelId="{36C31971-3D45-4731-A233-47ADB8171F83}" type="presParOf" srcId="{B29F2990-ACBC-41CA-8C73-195B973F32E8}" destId="{93C781AD-618A-43D2-A6E7-D3B874ACF8F7}" srcOrd="1" destOrd="0" presId="urn:microsoft.com/office/officeart/2005/8/layout/target2"/>
    <dgm:cxn modelId="{D7CBE6F7-98DD-4B89-B1E5-4210A5ED7D75}" type="presParOf" srcId="{93C781AD-618A-43D2-A6E7-D3B874ACF8F7}" destId="{6B302171-BED8-467C-97EE-AA3DCF6641AA}" srcOrd="0" destOrd="0" presId="urn:microsoft.com/office/officeart/2005/8/layout/target2"/>
    <dgm:cxn modelId="{128AA9A8-FFD1-438B-9BBF-B391F485BEA2}" type="presParOf" srcId="{93C781AD-618A-43D2-A6E7-D3B874ACF8F7}" destId="{5A81B58C-140E-4651-A339-7FA10BB5F951}" srcOrd="1" destOrd="0" presId="urn:microsoft.com/office/officeart/2005/8/layout/target2"/>
    <dgm:cxn modelId="{63A02A18-B0A9-4867-A658-A9D96CCCE36B}" type="presParOf" srcId="{93C781AD-618A-43D2-A6E7-D3B874ACF8F7}" destId="{CED82B68-6292-4F41-BF13-559A608ABCDA}" srcOrd="2" destOrd="0" presId="urn:microsoft.com/office/officeart/2005/8/layout/targe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8DCF06D2-3E10-43B4-BE1C-A4B4D54F90AC}" type="doc">
      <dgm:prSet loTypeId="urn:microsoft.com/office/officeart/2009/3/layout/IncreasingArrowsProcess" loCatId="process" qsTypeId="urn:microsoft.com/office/officeart/2005/8/quickstyle/simple1" qsCatId="simple" csTypeId="urn:microsoft.com/office/officeart/2005/8/colors/accent1_2" csCatId="accent1" phldr="1"/>
      <dgm:spPr/>
      <dgm:t>
        <a:bodyPr/>
        <a:lstStyle/>
        <a:p>
          <a:endParaRPr lang="en-US"/>
        </a:p>
      </dgm:t>
    </dgm:pt>
    <dgm:pt modelId="{DFEFF09B-3316-484E-BDDC-594F853465CA}">
      <dgm:prSet phldrT="[Text]"/>
      <dgm:spPr>
        <a:solidFill>
          <a:srgbClr val="EBEBEB"/>
        </a:solidFill>
        <a:ln>
          <a:solidFill>
            <a:srgbClr val="465359"/>
          </a:solidFill>
        </a:ln>
      </dgm:spPr>
      <dgm:t>
        <a:bodyPr/>
        <a:lstStyle/>
        <a:p>
          <a:r>
            <a:rPr lang="en-US">
              <a:solidFill>
                <a:schemeClr val="tx2"/>
              </a:solidFill>
            </a:rPr>
            <a:t>Nguyen Duc Quyen</a:t>
          </a:r>
          <a:endParaRPr lang="en-US"/>
        </a:p>
      </dgm:t>
    </dgm:pt>
    <dgm:pt modelId="{E538D36E-063A-42D4-AE1F-A7433881BEE7}" type="parTrans" cxnId="{80DFDB10-B61B-4F25-98D7-833F01581036}">
      <dgm:prSet/>
      <dgm:spPr/>
      <dgm:t>
        <a:bodyPr/>
        <a:lstStyle/>
        <a:p>
          <a:endParaRPr lang="en-US"/>
        </a:p>
      </dgm:t>
    </dgm:pt>
    <dgm:pt modelId="{9C3C34F5-FB46-48DA-B380-FDC19D593898}" type="sibTrans" cxnId="{80DFDB10-B61B-4F25-98D7-833F01581036}">
      <dgm:prSet/>
      <dgm:spPr/>
      <dgm:t>
        <a:bodyPr/>
        <a:lstStyle/>
        <a:p>
          <a:endParaRPr lang="en-US"/>
        </a:p>
      </dgm:t>
    </dgm:pt>
    <dgm:pt modelId="{529ADF33-DE8E-4EAC-905D-D83A7046AB2C}">
      <dgm:prSet phldrT="[Text]" custT="1"/>
      <dgm:spPr>
        <a:noFill/>
        <a:ln>
          <a:noFill/>
        </a:ln>
      </dgm:spPr>
      <dgm:t>
        <a:bodyPr/>
        <a:lstStyle/>
        <a:p>
          <a:r>
            <a:rPr lang="en-US" sz="1100">
              <a:solidFill>
                <a:schemeClr val="bg1"/>
              </a:solidFill>
              <a:cs typeface="Arial" panose="020B0604020202020204" pitchFamily="34" charset="0"/>
            </a:rPr>
            <a:t>Frame work, Scripts, Testing, Team Coordinator</a:t>
          </a:r>
          <a:endParaRPr lang="en-US" sz="1100">
            <a:solidFill>
              <a:schemeClr val="bg1"/>
            </a:solidFill>
          </a:endParaRPr>
        </a:p>
      </dgm:t>
    </dgm:pt>
    <dgm:pt modelId="{23913E3F-2B51-4215-9313-F115A90A85D6}" type="parTrans" cxnId="{BD88AFB7-D7AF-4B91-94F9-1FDD30358885}">
      <dgm:prSet/>
      <dgm:spPr/>
      <dgm:t>
        <a:bodyPr/>
        <a:lstStyle/>
        <a:p>
          <a:endParaRPr lang="en-US"/>
        </a:p>
      </dgm:t>
    </dgm:pt>
    <dgm:pt modelId="{B907CF74-C693-4BD8-8A49-608D837A9085}" type="sibTrans" cxnId="{BD88AFB7-D7AF-4B91-94F9-1FDD30358885}">
      <dgm:prSet/>
      <dgm:spPr/>
      <dgm:t>
        <a:bodyPr/>
        <a:lstStyle/>
        <a:p>
          <a:endParaRPr lang="en-US"/>
        </a:p>
      </dgm:t>
    </dgm:pt>
    <dgm:pt modelId="{2A782D97-1806-434E-89D6-675805E7495C}">
      <dgm:prSet phldrT="[Text]"/>
      <dgm:spPr>
        <a:solidFill>
          <a:srgbClr val="8B8B8B"/>
        </a:solidFill>
        <a:ln>
          <a:solidFill>
            <a:srgbClr val="465359"/>
          </a:solidFill>
        </a:ln>
      </dgm:spPr>
      <dgm:t>
        <a:bodyPr/>
        <a:lstStyle/>
        <a:p>
          <a:r>
            <a:rPr lang="en-US" dirty="0" err="1">
              <a:solidFill>
                <a:schemeClr val="bg1"/>
              </a:solidFill>
            </a:rPr>
            <a:t>Kieu</a:t>
          </a:r>
          <a:r>
            <a:rPr lang="en-US">
              <a:solidFill>
                <a:schemeClr val="bg1"/>
              </a:solidFill>
            </a:rPr>
            <a:t> </a:t>
          </a:r>
          <a:r>
            <a:rPr lang="en-US" smtClean="0">
              <a:solidFill>
                <a:schemeClr val="bg1"/>
              </a:solidFill>
            </a:rPr>
            <a:t>Duy </a:t>
          </a:r>
          <a:r>
            <a:rPr lang="en-US" dirty="0" err="1">
              <a:solidFill>
                <a:schemeClr val="bg1"/>
              </a:solidFill>
            </a:rPr>
            <a:t>Giap</a:t>
          </a:r>
          <a:endParaRPr lang="en-US" dirty="0">
            <a:solidFill>
              <a:schemeClr val="bg1"/>
            </a:solidFill>
          </a:endParaRPr>
        </a:p>
      </dgm:t>
    </dgm:pt>
    <dgm:pt modelId="{5F043647-0EE3-4630-B86D-A581DC4D030B}" type="parTrans" cxnId="{856252B3-450A-40EA-BCAF-52EBE11524FD}">
      <dgm:prSet/>
      <dgm:spPr/>
      <dgm:t>
        <a:bodyPr/>
        <a:lstStyle/>
        <a:p>
          <a:endParaRPr lang="en-US"/>
        </a:p>
      </dgm:t>
    </dgm:pt>
    <dgm:pt modelId="{F6A0D58E-86C5-4858-B8DA-21B28C5E66B5}" type="sibTrans" cxnId="{856252B3-450A-40EA-BCAF-52EBE11524FD}">
      <dgm:prSet/>
      <dgm:spPr/>
      <dgm:t>
        <a:bodyPr/>
        <a:lstStyle/>
        <a:p>
          <a:endParaRPr lang="en-US"/>
        </a:p>
      </dgm:t>
    </dgm:pt>
    <dgm:pt modelId="{4CDDDD94-16AD-46F1-8CC9-95EE1C109853}">
      <dgm:prSet phldrT="[Text]" custT="1"/>
      <dgm:spPr>
        <a:noFill/>
        <a:ln>
          <a:noFill/>
        </a:ln>
      </dgm:spPr>
      <dgm:t>
        <a:bodyPr/>
        <a:lstStyle/>
        <a:p>
          <a:r>
            <a:rPr lang="en-US" sz="1100">
              <a:solidFill>
                <a:schemeClr val="bg1"/>
              </a:solidFill>
              <a:cs typeface="Arial" panose="020B0604020202020204" pitchFamily="34" charset="0"/>
            </a:rPr>
            <a:t>Data, Report.</a:t>
          </a:r>
          <a:endParaRPr lang="en-US" sz="1100">
            <a:solidFill>
              <a:schemeClr val="bg1"/>
            </a:solidFill>
          </a:endParaRPr>
        </a:p>
      </dgm:t>
    </dgm:pt>
    <dgm:pt modelId="{2F72B410-E6AA-4600-A286-8414280D35D5}" type="parTrans" cxnId="{6684E1B2-CF35-4AD3-9C04-F2428E932209}">
      <dgm:prSet/>
      <dgm:spPr/>
      <dgm:t>
        <a:bodyPr/>
        <a:lstStyle/>
        <a:p>
          <a:endParaRPr lang="en-US"/>
        </a:p>
      </dgm:t>
    </dgm:pt>
    <dgm:pt modelId="{52FFBB23-200D-4E47-AFD3-EB1E6CA5B21E}" type="sibTrans" cxnId="{6684E1B2-CF35-4AD3-9C04-F2428E932209}">
      <dgm:prSet/>
      <dgm:spPr/>
      <dgm:t>
        <a:bodyPr/>
        <a:lstStyle/>
        <a:p>
          <a:endParaRPr lang="en-US"/>
        </a:p>
      </dgm:t>
    </dgm:pt>
    <dgm:pt modelId="{15C30A9E-23F7-4624-823A-0F07A6827AC5}">
      <dgm:prSet phldrT="[Text]"/>
      <dgm:spPr>
        <a:solidFill>
          <a:srgbClr val="757575"/>
        </a:solidFill>
        <a:ln>
          <a:solidFill>
            <a:srgbClr val="465359"/>
          </a:solidFill>
        </a:ln>
      </dgm:spPr>
      <dgm:t>
        <a:bodyPr/>
        <a:lstStyle/>
        <a:p>
          <a:r>
            <a:rPr lang="en-US"/>
            <a:t>Nguyen Van Thuy</a:t>
          </a:r>
          <a:endParaRPr lang="en-US">
            <a:solidFill>
              <a:schemeClr val="bg1"/>
            </a:solidFill>
          </a:endParaRPr>
        </a:p>
      </dgm:t>
    </dgm:pt>
    <dgm:pt modelId="{F816F078-1AAF-4E3D-B0B7-F8CBB55720CF}" type="parTrans" cxnId="{8F484229-7B1D-44D8-8123-FD7C8E879226}">
      <dgm:prSet/>
      <dgm:spPr/>
      <dgm:t>
        <a:bodyPr/>
        <a:lstStyle/>
        <a:p>
          <a:endParaRPr lang="en-US"/>
        </a:p>
      </dgm:t>
    </dgm:pt>
    <dgm:pt modelId="{19033A74-C38F-4DCB-8146-B83629D682C1}" type="sibTrans" cxnId="{8F484229-7B1D-44D8-8123-FD7C8E879226}">
      <dgm:prSet/>
      <dgm:spPr/>
      <dgm:t>
        <a:bodyPr/>
        <a:lstStyle/>
        <a:p>
          <a:endParaRPr lang="en-US"/>
        </a:p>
      </dgm:t>
    </dgm:pt>
    <dgm:pt modelId="{47BF0D82-0E48-4C05-B3F4-2B6F8BD68E22}">
      <dgm:prSet phldrT="[Text]" custT="1"/>
      <dgm:spPr>
        <a:noFill/>
        <a:ln>
          <a:noFill/>
        </a:ln>
      </dgm:spPr>
      <dgm:t>
        <a:bodyPr/>
        <a:lstStyle/>
        <a:p>
          <a:r>
            <a:rPr lang="en-US" sz="1100">
              <a:solidFill>
                <a:schemeClr val="bg1"/>
              </a:solidFill>
              <a:cs typeface="Arial" panose="020B0604020202020204" pitchFamily="34" charset="0"/>
            </a:rPr>
            <a:t>contact us, Scripts, Testing</a:t>
          </a:r>
          <a:endParaRPr lang="en-US" sz="1100">
            <a:solidFill>
              <a:schemeClr val="bg1"/>
            </a:solidFill>
          </a:endParaRPr>
        </a:p>
      </dgm:t>
    </dgm:pt>
    <dgm:pt modelId="{E06A242F-D707-4C98-A226-8AB72ACAE689}" type="parTrans" cxnId="{E57B4466-D059-42BF-8118-E0A7446A963D}">
      <dgm:prSet/>
      <dgm:spPr/>
      <dgm:t>
        <a:bodyPr/>
        <a:lstStyle/>
        <a:p>
          <a:endParaRPr lang="en-US"/>
        </a:p>
      </dgm:t>
    </dgm:pt>
    <dgm:pt modelId="{F478B774-C627-492A-8147-FB11E9FD8015}" type="sibTrans" cxnId="{E57B4466-D059-42BF-8118-E0A7446A963D}">
      <dgm:prSet/>
      <dgm:spPr/>
      <dgm:t>
        <a:bodyPr/>
        <a:lstStyle/>
        <a:p>
          <a:endParaRPr lang="en-US"/>
        </a:p>
      </dgm:t>
    </dgm:pt>
    <dgm:pt modelId="{92291559-C216-4320-AF17-C21A8A6C02CF}">
      <dgm:prSet/>
      <dgm:spPr>
        <a:solidFill>
          <a:srgbClr val="D3D3D3"/>
        </a:solidFill>
        <a:ln>
          <a:solidFill>
            <a:srgbClr val="465359"/>
          </a:solidFill>
        </a:ln>
      </dgm:spPr>
      <dgm:t>
        <a:bodyPr/>
        <a:lstStyle/>
        <a:p>
          <a:r>
            <a:rPr lang="en-US">
              <a:solidFill>
                <a:schemeClr val="tx2"/>
              </a:solidFill>
            </a:rPr>
            <a:t>Nhu Dinh Hoc</a:t>
          </a:r>
          <a:endParaRPr lang="en-US"/>
        </a:p>
      </dgm:t>
    </dgm:pt>
    <dgm:pt modelId="{5D100E0D-AC8F-4ED1-A38B-999CDD771848}" type="parTrans" cxnId="{B1279F9A-B177-43B9-9ED7-6D62C21EC808}">
      <dgm:prSet/>
      <dgm:spPr/>
      <dgm:t>
        <a:bodyPr/>
        <a:lstStyle/>
        <a:p>
          <a:endParaRPr lang="en-US"/>
        </a:p>
      </dgm:t>
    </dgm:pt>
    <dgm:pt modelId="{49F4F680-0BAB-48BC-94D1-74F8BF9B13F5}" type="sibTrans" cxnId="{B1279F9A-B177-43B9-9ED7-6D62C21EC808}">
      <dgm:prSet/>
      <dgm:spPr/>
      <dgm:t>
        <a:bodyPr/>
        <a:lstStyle/>
        <a:p>
          <a:endParaRPr lang="en-US"/>
        </a:p>
      </dgm:t>
    </dgm:pt>
    <dgm:pt modelId="{922DC5BB-F876-4B3A-BA2D-9A341C29F5A5}">
      <dgm:prSet/>
      <dgm:spPr>
        <a:solidFill>
          <a:srgbClr val="B0B0B0"/>
        </a:solidFill>
        <a:ln>
          <a:solidFill>
            <a:srgbClr val="465359"/>
          </a:solidFill>
        </a:ln>
      </dgm:spPr>
      <dgm:t>
        <a:bodyPr/>
        <a:lstStyle/>
        <a:p>
          <a:r>
            <a:rPr lang="en-US">
              <a:solidFill>
                <a:schemeClr val="bg1"/>
              </a:solidFill>
            </a:rPr>
            <a:t>Tran Thu Hang</a:t>
          </a:r>
        </a:p>
      </dgm:t>
    </dgm:pt>
    <dgm:pt modelId="{16978681-46EE-4242-B485-1E180F9DFC7E}" type="parTrans" cxnId="{F7DC5795-5F5A-443F-9C51-6B2AEF07CE09}">
      <dgm:prSet/>
      <dgm:spPr/>
      <dgm:t>
        <a:bodyPr/>
        <a:lstStyle/>
        <a:p>
          <a:endParaRPr lang="en-US"/>
        </a:p>
      </dgm:t>
    </dgm:pt>
    <dgm:pt modelId="{FBA221FA-643E-41C8-A1D7-45EF15E6D570}" type="sibTrans" cxnId="{F7DC5795-5F5A-443F-9C51-6B2AEF07CE09}">
      <dgm:prSet/>
      <dgm:spPr/>
      <dgm:t>
        <a:bodyPr/>
        <a:lstStyle/>
        <a:p>
          <a:endParaRPr lang="en-US"/>
        </a:p>
      </dgm:t>
    </dgm:pt>
    <dgm:pt modelId="{D42DDFDD-A79F-4BA2-B286-2F47C0E94445}">
      <dgm:prSet custT="1"/>
      <dgm:spPr>
        <a:noFill/>
        <a:ln>
          <a:noFill/>
        </a:ln>
      </dgm:spPr>
      <dgm:t>
        <a:bodyPr/>
        <a:lstStyle/>
        <a:p>
          <a:r>
            <a:rPr lang="en-US" sz="1100">
              <a:solidFill>
                <a:schemeClr val="bg1"/>
              </a:solidFill>
              <a:cs typeface="Arial" panose="020B0604020202020204" pitchFamily="34" charset="0"/>
            </a:rPr>
            <a:t>Product Detail, Cart, Checkout, Scripts, Data, Team Coordinator</a:t>
          </a:r>
          <a:endParaRPr lang="en-US" sz="1100"/>
        </a:p>
      </dgm:t>
    </dgm:pt>
    <dgm:pt modelId="{892CDF6B-249F-4974-80D6-D2C67B6C5FDF}" type="parTrans" cxnId="{9A719E1F-2AB3-4E06-AE4C-96F254D4A0FC}">
      <dgm:prSet/>
      <dgm:spPr/>
      <dgm:t>
        <a:bodyPr/>
        <a:lstStyle/>
        <a:p>
          <a:endParaRPr lang="en-US"/>
        </a:p>
      </dgm:t>
    </dgm:pt>
    <dgm:pt modelId="{50696A35-429D-445B-B309-EA23B1537ED9}" type="sibTrans" cxnId="{9A719E1F-2AB3-4E06-AE4C-96F254D4A0FC}">
      <dgm:prSet/>
      <dgm:spPr/>
      <dgm:t>
        <a:bodyPr/>
        <a:lstStyle/>
        <a:p>
          <a:endParaRPr lang="en-US"/>
        </a:p>
      </dgm:t>
    </dgm:pt>
    <dgm:pt modelId="{1DEBFB4D-C4CD-4CE2-8B92-549E83922321}">
      <dgm:prSet custT="1"/>
      <dgm:spPr>
        <a:noFill/>
        <a:ln>
          <a:noFill/>
        </a:ln>
      </dgm:spPr>
      <dgm:t>
        <a:bodyPr/>
        <a:lstStyle/>
        <a:p>
          <a:r>
            <a:rPr lang="en-US" sz="1100">
              <a:solidFill>
                <a:schemeClr val="bg1"/>
              </a:solidFill>
              <a:cs typeface="Arial" panose="020B0604020202020204" pitchFamily="34" charset="0"/>
            </a:rPr>
            <a:t>Homepage, Data, about us, Team Coordinator.</a:t>
          </a:r>
          <a:endParaRPr lang="en-US" sz="1100"/>
        </a:p>
      </dgm:t>
    </dgm:pt>
    <dgm:pt modelId="{E4CF608F-C502-4020-92D8-F8F18F6DDD4A}" type="parTrans" cxnId="{C070294C-42F8-4801-8301-BB71A1D72F2A}">
      <dgm:prSet/>
      <dgm:spPr/>
      <dgm:t>
        <a:bodyPr/>
        <a:lstStyle/>
        <a:p>
          <a:endParaRPr lang="en-US"/>
        </a:p>
      </dgm:t>
    </dgm:pt>
    <dgm:pt modelId="{0F883ADF-78BC-4FCF-935D-9793AB5B8966}" type="sibTrans" cxnId="{C070294C-42F8-4801-8301-BB71A1D72F2A}">
      <dgm:prSet/>
      <dgm:spPr/>
      <dgm:t>
        <a:bodyPr/>
        <a:lstStyle/>
        <a:p>
          <a:endParaRPr lang="en-US"/>
        </a:p>
      </dgm:t>
    </dgm:pt>
    <dgm:pt modelId="{E97463CD-5EA7-4E87-827E-D154D63AE0B1}" type="pres">
      <dgm:prSet presAssocID="{8DCF06D2-3E10-43B4-BE1C-A4B4D54F90AC}" presName="Name0" presStyleCnt="0">
        <dgm:presLayoutVars>
          <dgm:chMax val="5"/>
          <dgm:chPref val="5"/>
          <dgm:dir/>
          <dgm:animLvl val="lvl"/>
        </dgm:presLayoutVars>
      </dgm:prSet>
      <dgm:spPr/>
      <dgm:t>
        <a:bodyPr/>
        <a:lstStyle/>
        <a:p>
          <a:endParaRPr lang="en-US"/>
        </a:p>
      </dgm:t>
    </dgm:pt>
    <dgm:pt modelId="{DA6A20A0-A65D-4AC5-8699-5A3801D076EE}" type="pres">
      <dgm:prSet presAssocID="{DFEFF09B-3316-484E-BDDC-594F853465CA}" presName="parentText1" presStyleLbl="node1" presStyleIdx="0" presStyleCnt="5">
        <dgm:presLayoutVars>
          <dgm:chMax/>
          <dgm:chPref val="3"/>
          <dgm:bulletEnabled val="1"/>
        </dgm:presLayoutVars>
      </dgm:prSet>
      <dgm:spPr/>
      <dgm:t>
        <a:bodyPr/>
        <a:lstStyle/>
        <a:p>
          <a:endParaRPr lang="en-US"/>
        </a:p>
      </dgm:t>
    </dgm:pt>
    <dgm:pt modelId="{A58F0E6E-D01D-4504-8FC9-78609F2D53BA}" type="pres">
      <dgm:prSet presAssocID="{DFEFF09B-3316-484E-BDDC-594F853465CA}" presName="childText1" presStyleLbl="solidAlignAcc1" presStyleIdx="0" presStyleCnt="5">
        <dgm:presLayoutVars>
          <dgm:chMax val="0"/>
          <dgm:chPref val="0"/>
          <dgm:bulletEnabled val="1"/>
        </dgm:presLayoutVars>
      </dgm:prSet>
      <dgm:spPr/>
      <dgm:t>
        <a:bodyPr/>
        <a:lstStyle/>
        <a:p>
          <a:endParaRPr lang="en-US"/>
        </a:p>
      </dgm:t>
    </dgm:pt>
    <dgm:pt modelId="{1AD93A5D-0DCB-40BD-9BA6-90BEFDD496D0}" type="pres">
      <dgm:prSet presAssocID="{92291559-C216-4320-AF17-C21A8A6C02CF}" presName="parentText2" presStyleLbl="node1" presStyleIdx="1" presStyleCnt="5" custLinFactNeighborY="15660">
        <dgm:presLayoutVars>
          <dgm:chMax/>
          <dgm:chPref val="3"/>
          <dgm:bulletEnabled val="1"/>
        </dgm:presLayoutVars>
      </dgm:prSet>
      <dgm:spPr/>
      <dgm:t>
        <a:bodyPr/>
        <a:lstStyle/>
        <a:p>
          <a:endParaRPr lang="en-US"/>
        </a:p>
      </dgm:t>
    </dgm:pt>
    <dgm:pt modelId="{BFB31FF8-D28C-4376-94A3-F95504EDB80D}" type="pres">
      <dgm:prSet presAssocID="{92291559-C216-4320-AF17-C21A8A6C02CF}" presName="childText2" presStyleLbl="solidAlignAcc1" presStyleIdx="1" presStyleCnt="5" custLinFactNeighborY="8535">
        <dgm:presLayoutVars>
          <dgm:chMax val="0"/>
          <dgm:chPref val="0"/>
          <dgm:bulletEnabled val="1"/>
        </dgm:presLayoutVars>
      </dgm:prSet>
      <dgm:spPr/>
      <dgm:t>
        <a:bodyPr/>
        <a:lstStyle/>
        <a:p>
          <a:endParaRPr lang="en-US"/>
        </a:p>
      </dgm:t>
    </dgm:pt>
    <dgm:pt modelId="{59F32027-1075-44B9-9BE7-1200137E6774}" type="pres">
      <dgm:prSet presAssocID="{922DC5BB-F876-4B3A-BA2D-9A341C29F5A5}" presName="parentText3" presStyleLbl="node1" presStyleIdx="2" presStyleCnt="5" custLinFactNeighborY="32364">
        <dgm:presLayoutVars>
          <dgm:chMax/>
          <dgm:chPref val="3"/>
          <dgm:bulletEnabled val="1"/>
        </dgm:presLayoutVars>
      </dgm:prSet>
      <dgm:spPr/>
      <dgm:t>
        <a:bodyPr/>
        <a:lstStyle/>
        <a:p>
          <a:endParaRPr lang="en-US"/>
        </a:p>
      </dgm:t>
    </dgm:pt>
    <dgm:pt modelId="{AA2BF803-A62A-4661-BF51-C3A8CB13DF72}" type="pres">
      <dgm:prSet presAssocID="{922DC5BB-F876-4B3A-BA2D-9A341C29F5A5}" presName="childText3" presStyleLbl="solidAlignAcc1" presStyleIdx="2" presStyleCnt="5" custLinFactNeighborY="17639">
        <dgm:presLayoutVars>
          <dgm:chMax val="0"/>
          <dgm:chPref val="0"/>
          <dgm:bulletEnabled val="1"/>
        </dgm:presLayoutVars>
      </dgm:prSet>
      <dgm:spPr/>
      <dgm:t>
        <a:bodyPr/>
        <a:lstStyle/>
        <a:p>
          <a:endParaRPr lang="en-US"/>
        </a:p>
      </dgm:t>
    </dgm:pt>
    <dgm:pt modelId="{76C201A9-AE94-473A-AFE6-A74BAC936839}" type="pres">
      <dgm:prSet presAssocID="{2A782D97-1806-434E-89D6-675805E7495C}" presName="parentText4" presStyleLbl="node1" presStyleIdx="3" presStyleCnt="5" custLinFactNeighborY="49070">
        <dgm:presLayoutVars>
          <dgm:chMax/>
          <dgm:chPref val="3"/>
          <dgm:bulletEnabled val="1"/>
        </dgm:presLayoutVars>
      </dgm:prSet>
      <dgm:spPr/>
      <dgm:t>
        <a:bodyPr/>
        <a:lstStyle/>
        <a:p>
          <a:endParaRPr lang="en-US"/>
        </a:p>
      </dgm:t>
    </dgm:pt>
    <dgm:pt modelId="{2633F54C-0141-4DCF-83FB-853C439AD8EB}" type="pres">
      <dgm:prSet presAssocID="{2A782D97-1806-434E-89D6-675805E7495C}" presName="childText4" presStyleLbl="solidAlignAcc1" presStyleIdx="3" presStyleCnt="5" custLinFactNeighborY="26741">
        <dgm:presLayoutVars>
          <dgm:chMax val="0"/>
          <dgm:chPref val="0"/>
          <dgm:bulletEnabled val="1"/>
        </dgm:presLayoutVars>
      </dgm:prSet>
      <dgm:spPr/>
      <dgm:t>
        <a:bodyPr/>
        <a:lstStyle/>
        <a:p>
          <a:endParaRPr lang="en-US"/>
        </a:p>
      </dgm:t>
    </dgm:pt>
    <dgm:pt modelId="{832C6785-4934-476D-8C7F-46FFD4534863}" type="pres">
      <dgm:prSet presAssocID="{15C30A9E-23F7-4624-823A-0F07A6827AC5}" presName="parentText5" presStyleLbl="node1" presStyleIdx="4" presStyleCnt="5" custLinFactNeighborY="65774">
        <dgm:presLayoutVars>
          <dgm:chMax/>
          <dgm:chPref val="3"/>
          <dgm:bulletEnabled val="1"/>
        </dgm:presLayoutVars>
      </dgm:prSet>
      <dgm:spPr/>
      <dgm:t>
        <a:bodyPr/>
        <a:lstStyle/>
        <a:p>
          <a:endParaRPr lang="en-US"/>
        </a:p>
      </dgm:t>
    </dgm:pt>
    <dgm:pt modelId="{A92D4E0F-E009-4C0B-8B68-3B38FB9D526A}" type="pres">
      <dgm:prSet presAssocID="{15C30A9E-23F7-4624-823A-0F07A6827AC5}" presName="childText5" presStyleLbl="solidAlignAcc1" presStyleIdx="4" presStyleCnt="5" custLinFactNeighborY="35845">
        <dgm:presLayoutVars>
          <dgm:chMax val="0"/>
          <dgm:chPref val="0"/>
          <dgm:bulletEnabled val="1"/>
        </dgm:presLayoutVars>
      </dgm:prSet>
      <dgm:spPr/>
      <dgm:t>
        <a:bodyPr/>
        <a:lstStyle/>
        <a:p>
          <a:endParaRPr lang="en-US"/>
        </a:p>
      </dgm:t>
    </dgm:pt>
  </dgm:ptLst>
  <dgm:cxnLst>
    <dgm:cxn modelId="{D4CBFE92-4072-4E14-B82D-76DB3D6E6DD4}" type="presOf" srcId="{2A782D97-1806-434E-89D6-675805E7495C}" destId="{76C201A9-AE94-473A-AFE6-A74BAC936839}" srcOrd="0" destOrd="0" presId="urn:microsoft.com/office/officeart/2009/3/layout/IncreasingArrowsProcess"/>
    <dgm:cxn modelId="{E57B4466-D059-42BF-8118-E0A7446A963D}" srcId="{15C30A9E-23F7-4624-823A-0F07A6827AC5}" destId="{47BF0D82-0E48-4C05-B3F4-2B6F8BD68E22}" srcOrd="0" destOrd="0" parTransId="{E06A242F-D707-4C98-A226-8AB72ACAE689}" sibTransId="{F478B774-C627-492A-8147-FB11E9FD8015}"/>
    <dgm:cxn modelId="{E9851686-B07B-4978-B288-14A7DF1491DE}" type="presOf" srcId="{922DC5BB-F876-4B3A-BA2D-9A341C29F5A5}" destId="{59F32027-1075-44B9-9BE7-1200137E6774}" srcOrd="0" destOrd="0" presId="urn:microsoft.com/office/officeart/2009/3/layout/IncreasingArrowsProcess"/>
    <dgm:cxn modelId="{8F9ABE35-D958-4AFF-87B2-756C175195A4}" type="presOf" srcId="{8DCF06D2-3E10-43B4-BE1C-A4B4D54F90AC}" destId="{E97463CD-5EA7-4E87-827E-D154D63AE0B1}" srcOrd="0" destOrd="0" presId="urn:microsoft.com/office/officeart/2009/3/layout/IncreasingArrowsProcess"/>
    <dgm:cxn modelId="{80DFDB10-B61B-4F25-98D7-833F01581036}" srcId="{8DCF06D2-3E10-43B4-BE1C-A4B4D54F90AC}" destId="{DFEFF09B-3316-484E-BDDC-594F853465CA}" srcOrd="0" destOrd="0" parTransId="{E538D36E-063A-42D4-AE1F-A7433881BEE7}" sibTransId="{9C3C34F5-FB46-48DA-B380-FDC19D593898}"/>
    <dgm:cxn modelId="{9A719E1F-2AB3-4E06-AE4C-96F254D4A0FC}" srcId="{92291559-C216-4320-AF17-C21A8A6C02CF}" destId="{D42DDFDD-A79F-4BA2-B286-2F47C0E94445}" srcOrd="0" destOrd="0" parTransId="{892CDF6B-249F-4974-80D6-D2C67B6C5FDF}" sibTransId="{50696A35-429D-445B-B309-EA23B1537ED9}"/>
    <dgm:cxn modelId="{C47C1E24-FADE-46B2-86DF-A588D069A458}" type="presOf" srcId="{DFEFF09B-3316-484E-BDDC-594F853465CA}" destId="{DA6A20A0-A65D-4AC5-8699-5A3801D076EE}" srcOrd="0" destOrd="0" presId="urn:microsoft.com/office/officeart/2009/3/layout/IncreasingArrowsProcess"/>
    <dgm:cxn modelId="{42EEFFEE-B9DA-49D1-94DC-BEC7F81A8E2E}" type="presOf" srcId="{D42DDFDD-A79F-4BA2-B286-2F47C0E94445}" destId="{BFB31FF8-D28C-4376-94A3-F95504EDB80D}" srcOrd="0" destOrd="0" presId="urn:microsoft.com/office/officeart/2009/3/layout/IncreasingArrowsProcess"/>
    <dgm:cxn modelId="{C070294C-42F8-4801-8301-BB71A1D72F2A}" srcId="{922DC5BB-F876-4B3A-BA2D-9A341C29F5A5}" destId="{1DEBFB4D-C4CD-4CE2-8B92-549E83922321}" srcOrd="0" destOrd="0" parTransId="{E4CF608F-C502-4020-92D8-F8F18F6DDD4A}" sibTransId="{0F883ADF-78BC-4FCF-935D-9793AB5B8966}"/>
    <dgm:cxn modelId="{BD88AFB7-D7AF-4B91-94F9-1FDD30358885}" srcId="{DFEFF09B-3316-484E-BDDC-594F853465CA}" destId="{529ADF33-DE8E-4EAC-905D-D83A7046AB2C}" srcOrd="0" destOrd="0" parTransId="{23913E3F-2B51-4215-9313-F115A90A85D6}" sibTransId="{B907CF74-C693-4BD8-8A49-608D837A9085}"/>
    <dgm:cxn modelId="{46C999DC-6EAB-48E7-BC8D-6BAC98BC379D}" type="presOf" srcId="{1DEBFB4D-C4CD-4CE2-8B92-549E83922321}" destId="{AA2BF803-A62A-4661-BF51-C3A8CB13DF72}" srcOrd="0" destOrd="0" presId="urn:microsoft.com/office/officeart/2009/3/layout/IncreasingArrowsProcess"/>
    <dgm:cxn modelId="{DA0BA3FA-C456-48F4-BF3A-33228F7EF29E}" type="presOf" srcId="{47BF0D82-0E48-4C05-B3F4-2B6F8BD68E22}" destId="{A92D4E0F-E009-4C0B-8B68-3B38FB9D526A}" srcOrd="0" destOrd="0" presId="urn:microsoft.com/office/officeart/2009/3/layout/IncreasingArrowsProcess"/>
    <dgm:cxn modelId="{856252B3-450A-40EA-BCAF-52EBE11524FD}" srcId="{8DCF06D2-3E10-43B4-BE1C-A4B4D54F90AC}" destId="{2A782D97-1806-434E-89D6-675805E7495C}" srcOrd="3" destOrd="0" parTransId="{5F043647-0EE3-4630-B86D-A581DC4D030B}" sibTransId="{F6A0D58E-86C5-4858-B8DA-21B28C5E66B5}"/>
    <dgm:cxn modelId="{BC66A8AD-279A-421A-953E-E3FA15352107}" type="presOf" srcId="{15C30A9E-23F7-4624-823A-0F07A6827AC5}" destId="{832C6785-4934-476D-8C7F-46FFD4534863}" srcOrd="0" destOrd="0" presId="urn:microsoft.com/office/officeart/2009/3/layout/IncreasingArrowsProcess"/>
    <dgm:cxn modelId="{02406321-DBCA-4523-8112-5BD7F5F66BCB}" type="presOf" srcId="{92291559-C216-4320-AF17-C21A8A6C02CF}" destId="{1AD93A5D-0DCB-40BD-9BA6-90BEFDD496D0}" srcOrd="0" destOrd="0" presId="urn:microsoft.com/office/officeart/2009/3/layout/IncreasingArrowsProcess"/>
    <dgm:cxn modelId="{EF3EDED3-36C5-4C25-9541-E2743747D06F}" type="presOf" srcId="{4CDDDD94-16AD-46F1-8CC9-95EE1C109853}" destId="{2633F54C-0141-4DCF-83FB-853C439AD8EB}" srcOrd="0" destOrd="0" presId="urn:microsoft.com/office/officeart/2009/3/layout/IncreasingArrowsProcess"/>
    <dgm:cxn modelId="{B1279F9A-B177-43B9-9ED7-6D62C21EC808}" srcId="{8DCF06D2-3E10-43B4-BE1C-A4B4D54F90AC}" destId="{92291559-C216-4320-AF17-C21A8A6C02CF}" srcOrd="1" destOrd="0" parTransId="{5D100E0D-AC8F-4ED1-A38B-999CDD771848}" sibTransId="{49F4F680-0BAB-48BC-94D1-74F8BF9B13F5}"/>
    <dgm:cxn modelId="{F7DC5795-5F5A-443F-9C51-6B2AEF07CE09}" srcId="{8DCF06D2-3E10-43B4-BE1C-A4B4D54F90AC}" destId="{922DC5BB-F876-4B3A-BA2D-9A341C29F5A5}" srcOrd="2" destOrd="0" parTransId="{16978681-46EE-4242-B485-1E180F9DFC7E}" sibTransId="{FBA221FA-643E-41C8-A1D7-45EF15E6D570}"/>
    <dgm:cxn modelId="{59256577-3D9B-4B22-AEC8-F887677EDF15}" type="presOf" srcId="{529ADF33-DE8E-4EAC-905D-D83A7046AB2C}" destId="{A58F0E6E-D01D-4504-8FC9-78609F2D53BA}" srcOrd="0" destOrd="0" presId="urn:microsoft.com/office/officeart/2009/3/layout/IncreasingArrowsProcess"/>
    <dgm:cxn modelId="{8F484229-7B1D-44D8-8123-FD7C8E879226}" srcId="{8DCF06D2-3E10-43B4-BE1C-A4B4D54F90AC}" destId="{15C30A9E-23F7-4624-823A-0F07A6827AC5}" srcOrd="4" destOrd="0" parTransId="{F816F078-1AAF-4E3D-B0B7-F8CBB55720CF}" sibTransId="{19033A74-C38F-4DCB-8146-B83629D682C1}"/>
    <dgm:cxn modelId="{6684E1B2-CF35-4AD3-9C04-F2428E932209}" srcId="{2A782D97-1806-434E-89D6-675805E7495C}" destId="{4CDDDD94-16AD-46F1-8CC9-95EE1C109853}" srcOrd="0" destOrd="0" parTransId="{2F72B410-E6AA-4600-A286-8414280D35D5}" sibTransId="{52FFBB23-200D-4E47-AFD3-EB1E6CA5B21E}"/>
    <dgm:cxn modelId="{6C6DBD5F-3F9F-46B3-930E-0C14D4E37711}" type="presParOf" srcId="{E97463CD-5EA7-4E87-827E-D154D63AE0B1}" destId="{DA6A20A0-A65D-4AC5-8699-5A3801D076EE}" srcOrd="0" destOrd="0" presId="urn:microsoft.com/office/officeart/2009/3/layout/IncreasingArrowsProcess"/>
    <dgm:cxn modelId="{B01AF886-0EBC-4E51-B637-538FC0516948}" type="presParOf" srcId="{E97463CD-5EA7-4E87-827E-D154D63AE0B1}" destId="{A58F0E6E-D01D-4504-8FC9-78609F2D53BA}" srcOrd="1" destOrd="0" presId="urn:microsoft.com/office/officeart/2009/3/layout/IncreasingArrowsProcess"/>
    <dgm:cxn modelId="{C428ADE7-3BC5-4AC5-A8DB-9EC3232562F9}" type="presParOf" srcId="{E97463CD-5EA7-4E87-827E-D154D63AE0B1}" destId="{1AD93A5D-0DCB-40BD-9BA6-90BEFDD496D0}" srcOrd="2" destOrd="0" presId="urn:microsoft.com/office/officeart/2009/3/layout/IncreasingArrowsProcess"/>
    <dgm:cxn modelId="{A9E823CD-FABB-4100-B36E-1AF672C3B170}" type="presParOf" srcId="{E97463CD-5EA7-4E87-827E-D154D63AE0B1}" destId="{BFB31FF8-D28C-4376-94A3-F95504EDB80D}" srcOrd="3" destOrd="0" presId="urn:microsoft.com/office/officeart/2009/3/layout/IncreasingArrowsProcess"/>
    <dgm:cxn modelId="{BB508B85-EDA6-4CE1-88BD-1B11847F8DA3}" type="presParOf" srcId="{E97463CD-5EA7-4E87-827E-D154D63AE0B1}" destId="{59F32027-1075-44B9-9BE7-1200137E6774}" srcOrd="4" destOrd="0" presId="urn:microsoft.com/office/officeart/2009/3/layout/IncreasingArrowsProcess"/>
    <dgm:cxn modelId="{26406BFA-2EA2-4DAC-9BAA-71EB9BDD4ECF}" type="presParOf" srcId="{E97463CD-5EA7-4E87-827E-D154D63AE0B1}" destId="{AA2BF803-A62A-4661-BF51-C3A8CB13DF72}" srcOrd="5" destOrd="0" presId="urn:microsoft.com/office/officeart/2009/3/layout/IncreasingArrowsProcess"/>
    <dgm:cxn modelId="{5A4BBC67-0182-41E5-9549-58F1D447F677}" type="presParOf" srcId="{E97463CD-5EA7-4E87-827E-D154D63AE0B1}" destId="{76C201A9-AE94-473A-AFE6-A74BAC936839}" srcOrd="6" destOrd="0" presId="urn:microsoft.com/office/officeart/2009/3/layout/IncreasingArrowsProcess"/>
    <dgm:cxn modelId="{99E65648-1E62-4A23-BD70-0E26BA675EB6}" type="presParOf" srcId="{E97463CD-5EA7-4E87-827E-D154D63AE0B1}" destId="{2633F54C-0141-4DCF-83FB-853C439AD8EB}" srcOrd="7" destOrd="0" presId="urn:microsoft.com/office/officeart/2009/3/layout/IncreasingArrowsProcess"/>
    <dgm:cxn modelId="{C4E70FB0-E736-4E1A-8F10-3BEE5D9CD87B}" type="presParOf" srcId="{E97463CD-5EA7-4E87-827E-D154D63AE0B1}" destId="{832C6785-4934-476D-8C7F-46FFD4534863}" srcOrd="8" destOrd="0" presId="urn:microsoft.com/office/officeart/2009/3/layout/IncreasingArrowsProcess"/>
    <dgm:cxn modelId="{451DDA89-6A52-462F-828C-DCE81CFCDCB9}" type="presParOf" srcId="{E97463CD-5EA7-4E87-827E-D154D63AE0B1}" destId="{A92D4E0F-E009-4C0B-8B68-3B38FB9D526A}" srcOrd="9" destOrd="0" presId="urn:microsoft.com/office/officeart/2009/3/layout/IncreasingArrows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86AE60B-070A-4D9A-AF8B-43D0DE0BCB56}" type="doc">
      <dgm:prSet loTypeId="urn:microsoft.com/office/officeart/2005/8/layout/lProcess2" loCatId="list" qsTypeId="urn:microsoft.com/office/officeart/2005/8/quickstyle/simple1" qsCatId="simple" csTypeId="urn:microsoft.com/office/officeart/2005/8/colors/accent1_2" csCatId="accent1" phldr="1"/>
      <dgm:spPr/>
      <dgm:t>
        <a:bodyPr/>
        <a:lstStyle/>
        <a:p>
          <a:endParaRPr lang="en-US"/>
        </a:p>
      </dgm:t>
    </dgm:pt>
    <dgm:pt modelId="{C9D034DA-DB8E-4956-B03A-29C75F6CCEAC}">
      <dgm:prSet phldrT="[Text]" custT="1"/>
      <dgm:spPr>
        <a:solidFill>
          <a:schemeClr val="bg2"/>
        </a:solidFill>
      </dgm:spPr>
      <dgm:t>
        <a:bodyPr/>
        <a:lstStyle/>
        <a:p>
          <a:r>
            <a:rPr lang="en-US" sz="1600">
              <a:solidFill>
                <a:schemeClr val="tx2"/>
              </a:solidFill>
              <a:cs typeface="Arial" panose="020B0604020202020204" pitchFamily="34" charset="0"/>
            </a:rPr>
            <a:t>The Home Page with proper sections, graphics and with a suitable logo</a:t>
          </a:r>
          <a:endParaRPr lang="en-US" sz="1600"/>
        </a:p>
      </dgm:t>
    </dgm:pt>
    <dgm:pt modelId="{EECCBB25-5895-44BE-8193-A44AB29F0C11}" type="parTrans" cxnId="{29076922-475B-49BB-8B65-71A06EDB1A59}">
      <dgm:prSet/>
      <dgm:spPr/>
      <dgm:t>
        <a:bodyPr/>
        <a:lstStyle/>
        <a:p>
          <a:endParaRPr lang="en-US"/>
        </a:p>
      </dgm:t>
    </dgm:pt>
    <dgm:pt modelId="{ABDF8AAD-3C03-4DD4-8939-42ECDD5BE967}" type="sibTrans" cxnId="{29076922-475B-49BB-8B65-71A06EDB1A59}">
      <dgm:prSet/>
      <dgm:spPr/>
      <dgm:t>
        <a:bodyPr/>
        <a:lstStyle/>
        <a:p>
          <a:endParaRPr lang="en-US"/>
        </a:p>
      </dgm:t>
    </dgm:pt>
    <dgm:pt modelId="{2CB9DBDF-9A0C-4096-9173-9F2F590692AD}">
      <dgm:prSet phldrT="[Text]" custT="1"/>
      <dgm:spPr>
        <a:solidFill>
          <a:schemeClr val="bg2"/>
        </a:solidFill>
      </dgm:spPr>
      <dgm:t>
        <a:bodyPr/>
        <a:lstStyle/>
        <a:p>
          <a:endParaRPr lang="en-US" sz="1600">
            <a:solidFill>
              <a:schemeClr val="tx2"/>
            </a:solidFill>
            <a:cs typeface="Arial" panose="020B0604020202020204" pitchFamily="34" charset="0"/>
          </a:endParaRPr>
        </a:p>
        <a:p>
          <a:r>
            <a:rPr lang="en-US" sz="1600">
              <a:solidFill>
                <a:schemeClr val="tx2"/>
              </a:solidFill>
              <a:cs typeface="Arial" panose="020B0604020202020204" pitchFamily="34" charset="0"/>
            </a:rPr>
            <a:t>Link on the home page must be included such as Home, About us, Gallery, Contact information, Handicrafts products</a:t>
          </a:r>
          <a:endParaRPr lang="en-US" sz="1600"/>
        </a:p>
      </dgm:t>
    </dgm:pt>
    <dgm:pt modelId="{49B919B8-C609-4B75-A3C7-D5FC664AF13C}" type="parTrans" cxnId="{7ED1CC64-0522-4B22-9AD5-AB655E6201DC}">
      <dgm:prSet/>
      <dgm:spPr/>
      <dgm:t>
        <a:bodyPr/>
        <a:lstStyle/>
        <a:p>
          <a:endParaRPr lang="en-US"/>
        </a:p>
      </dgm:t>
    </dgm:pt>
    <dgm:pt modelId="{FAA0D767-3C02-455B-994D-E6777216F1CB}" type="sibTrans" cxnId="{7ED1CC64-0522-4B22-9AD5-AB655E6201DC}">
      <dgm:prSet/>
      <dgm:spPr/>
      <dgm:t>
        <a:bodyPr/>
        <a:lstStyle/>
        <a:p>
          <a:endParaRPr lang="en-US"/>
        </a:p>
      </dgm:t>
    </dgm:pt>
    <dgm:pt modelId="{0AEA3E20-0A49-4A92-8B5F-BA0749CD9E33}">
      <dgm:prSet phldrT="[Text]" custT="1"/>
      <dgm:spPr>
        <a:solidFill>
          <a:schemeClr val="bg2"/>
        </a:solidFill>
      </dgm:spPr>
      <dgm:t>
        <a:bodyPr/>
        <a:lstStyle/>
        <a:p>
          <a:endParaRPr lang="en-US" sz="1600">
            <a:solidFill>
              <a:schemeClr val="tx2"/>
            </a:solidFill>
            <a:cs typeface="Arial" panose="020B0604020202020204" pitchFamily="34" charset="0"/>
          </a:endParaRPr>
        </a:p>
        <a:p>
          <a:r>
            <a:rPr lang="en-US" sz="1600">
              <a:solidFill>
                <a:schemeClr val="tx2"/>
              </a:solidFill>
              <a:cs typeface="Arial" panose="020B0604020202020204" pitchFamily="34" charset="0"/>
            </a:rPr>
            <a:t>The look and feel of the project must be made user friendly and uniformity in the color combination must be maintained</a:t>
          </a:r>
          <a:endParaRPr lang="en-US" sz="1600"/>
        </a:p>
      </dgm:t>
    </dgm:pt>
    <dgm:pt modelId="{903DA798-43CC-4FA9-84BC-D312DAC14C09}" type="parTrans" cxnId="{44FABAEF-96DC-49D0-BF68-54C31FA3F06B}">
      <dgm:prSet/>
      <dgm:spPr/>
      <dgm:t>
        <a:bodyPr/>
        <a:lstStyle/>
        <a:p>
          <a:endParaRPr lang="en-US"/>
        </a:p>
      </dgm:t>
    </dgm:pt>
    <dgm:pt modelId="{BA1A320B-09F7-4786-B205-FA61847B099E}" type="sibTrans" cxnId="{44FABAEF-96DC-49D0-BF68-54C31FA3F06B}">
      <dgm:prSet/>
      <dgm:spPr/>
      <dgm:t>
        <a:bodyPr/>
        <a:lstStyle/>
        <a:p>
          <a:endParaRPr lang="en-US"/>
        </a:p>
      </dgm:t>
    </dgm:pt>
    <dgm:pt modelId="{27212398-99A9-4096-BBE7-6DC5849B653C}" type="pres">
      <dgm:prSet presAssocID="{A86AE60B-070A-4D9A-AF8B-43D0DE0BCB56}" presName="theList" presStyleCnt="0">
        <dgm:presLayoutVars>
          <dgm:dir/>
          <dgm:animLvl val="lvl"/>
          <dgm:resizeHandles val="exact"/>
        </dgm:presLayoutVars>
      </dgm:prSet>
      <dgm:spPr/>
      <dgm:t>
        <a:bodyPr/>
        <a:lstStyle/>
        <a:p>
          <a:endParaRPr lang="en-US"/>
        </a:p>
      </dgm:t>
    </dgm:pt>
    <dgm:pt modelId="{5269004A-CC66-4653-917D-A8F449CA4D6D}" type="pres">
      <dgm:prSet presAssocID="{C9D034DA-DB8E-4956-B03A-29C75F6CCEAC}" presName="compNode" presStyleCnt="0"/>
      <dgm:spPr/>
    </dgm:pt>
    <dgm:pt modelId="{DCC9FF93-CDFA-464A-A75F-C45C1317BB84}" type="pres">
      <dgm:prSet presAssocID="{C9D034DA-DB8E-4956-B03A-29C75F6CCEAC}" presName="aNode" presStyleLbl="bgShp" presStyleIdx="0" presStyleCnt="3"/>
      <dgm:spPr/>
      <dgm:t>
        <a:bodyPr/>
        <a:lstStyle/>
        <a:p>
          <a:endParaRPr lang="en-US"/>
        </a:p>
      </dgm:t>
    </dgm:pt>
    <dgm:pt modelId="{361A989A-9FFE-49D5-BC5B-C92E7DD08C70}" type="pres">
      <dgm:prSet presAssocID="{C9D034DA-DB8E-4956-B03A-29C75F6CCEAC}" presName="textNode" presStyleLbl="bgShp" presStyleIdx="0" presStyleCnt="3"/>
      <dgm:spPr/>
      <dgm:t>
        <a:bodyPr/>
        <a:lstStyle/>
        <a:p>
          <a:endParaRPr lang="en-US"/>
        </a:p>
      </dgm:t>
    </dgm:pt>
    <dgm:pt modelId="{AB62D1E5-68F5-45B5-BC79-35E7402B9309}" type="pres">
      <dgm:prSet presAssocID="{C9D034DA-DB8E-4956-B03A-29C75F6CCEAC}" presName="compChildNode" presStyleCnt="0"/>
      <dgm:spPr/>
    </dgm:pt>
    <dgm:pt modelId="{39446C4D-EFE8-4306-B48B-CE14890BF033}" type="pres">
      <dgm:prSet presAssocID="{C9D034DA-DB8E-4956-B03A-29C75F6CCEAC}" presName="theInnerList" presStyleCnt="0"/>
      <dgm:spPr/>
    </dgm:pt>
    <dgm:pt modelId="{CD503A7F-784D-4FF4-A2F5-8DF8E8FAB8C6}" type="pres">
      <dgm:prSet presAssocID="{C9D034DA-DB8E-4956-B03A-29C75F6CCEAC}" presName="aSpace" presStyleCnt="0"/>
      <dgm:spPr/>
    </dgm:pt>
    <dgm:pt modelId="{05CFE40A-EE31-4C59-8259-EB43D7FD2ED2}" type="pres">
      <dgm:prSet presAssocID="{2CB9DBDF-9A0C-4096-9173-9F2F590692AD}" presName="compNode" presStyleCnt="0"/>
      <dgm:spPr/>
    </dgm:pt>
    <dgm:pt modelId="{44F8A94C-ADB8-4FBD-8B5A-EE7E35D75EE7}" type="pres">
      <dgm:prSet presAssocID="{2CB9DBDF-9A0C-4096-9173-9F2F590692AD}" presName="aNode" presStyleLbl="bgShp" presStyleIdx="1" presStyleCnt="3"/>
      <dgm:spPr/>
      <dgm:t>
        <a:bodyPr/>
        <a:lstStyle/>
        <a:p>
          <a:endParaRPr lang="en-US"/>
        </a:p>
      </dgm:t>
    </dgm:pt>
    <dgm:pt modelId="{1F34CE8E-6A1E-4673-AD9E-567525E2D530}" type="pres">
      <dgm:prSet presAssocID="{2CB9DBDF-9A0C-4096-9173-9F2F590692AD}" presName="textNode" presStyleLbl="bgShp" presStyleIdx="1" presStyleCnt="3"/>
      <dgm:spPr/>
      <dgm:t>
        <a:bodyPr/>
        <a:lstStyle/>
        <a:p>
          <a:endParaRPr lang="en-US"/>
        </a:p>
      </dgm:t>
    </dgm:pt>
    <dgm:pt modelId="{3836340B-A9A4-4C66-801D-90570CA49104}" type="pres">
      <dgm:prSet presAssocID="{2CB9DBDF-9A0C-4096-9173-9F2F590692AD}" presName="compChildNode" presStyleCnt="0"/>
      <dgm:spPr/>
    </dgm:pt>
    <dgm:pt modelId="{95349DDC-D086-4479-9FCA-629D37A69F7D}" type="pres">
      <dgm:prSet presAssocID="{2CB9DBDF-9A0C-4096-9173-9F2F590692AD}" presName="theInnerList" presStyleCnt="0"/>
      <dgm:spPr/>
    </dgm:pt>
    <dgm:pt modelId="{817CC127-D50D-4F87-9AF7-3DC370965C5B}" type="pres">
      <dgm:prSet presAssocID="{2CB9DBDF-9A0C-4096-9173-9F2F590692AD}" presName="aSpace" presStyleCnt="0"/>
      <dgm:spPr/>
    </dgm:pt>
    <dgm:pt modelId="{4D4900C9-4DF9-4BFA-A8CB-1E6450676201}" type="pres">
      <dgm:prSet presAssocID="{0AEA3E20-0A49-4A92-8B5F-BA0749CD9E33}" presName="compNode" presStyleCnt="0"/>
      <dgm:spPr/>
    </dgm:pt>
    <dgm:pt modelId="{EF468167-C67C-49C2-839A-C622F06CAB6F}" type="pres">
      <dgm:prSet presAssocID="{0AEA3E20-0A49-4A92-8B5F-BA0749CD9E33}" presName="aNode" presStyleLbl="bgShp" presStyleIdx="2" presStyleCnt="3"/>
      <dgm:spPr/>
      <dgm:t>
        <a:bodyPr/>
        <a:lstStyle/>
        <a:p>
          <a:endParaRPr lang="en-US"/>
        </a:p>
      </dgm:t>
    </dgm:pt>
    <dgm:pt modelId="{3A36EDDC-26C9-41BA-B1A6-7FE662FBFCF3}" type="pres">
      <dgm:prSet presAssocID="{0AEA3E20-0A49-4A92-8B5F-BA0749CD9E33}" presName="textNode" presStyleLbl="bgShp" presStyleIdx="2" presStyleCnt="3"/>
      <dgm:spPr/>
      <dgm:t>
        <a:bodyPr/>
        <a:lstStyle/>
        <a:p>
          <a:endParaRPr lang="en-US"/>
        </a:p>
      </dgm:t>
    </dgm:pt>
    <dgm:pt modelId="{644D37D8-159C-446E-9C06-2A90C6D0F98E}" type="pres">
      <dgm:prSet presAssocID="{0AEA3E20-0A49-4A92-8B5F-BA0749CD9E33}" presName="compChildNode" presStyleCnt="0"/>
      <dgm:spPr/>
    </dgm:pt>
    <dgm:pt modelId="{5FB75FAD-B4FE-4D33-9541-524E6796E253}" type="pres">
      <dgm:prSet presAssocID="{0AEA3E20-0A49-4A92-8B5F-BA0749CD9E33}" presName="theInnerList" presStyleCnt="0"/>
      <dgm:spPr/>
    </dgm:pt>
  </dgm:ptLst>
  <dgm:cxnLst>
    <dgm:cxn modelId="{3179BF4D-DB08-487B-A41A-19E03484B46D}" type="presOf" srcId="{A86AE60B-070A-4D9A-AF8B-43D0DE0BCB56}" destId="{27212398-99A9-4096-BBE7-6DC5849B653C}" srcOrd="0" destOrd="0" presId="urn:microsoft.com/office/officeart/2005/8/layout/lProcess2"/>
    <dgm:cxn modelId="{204890DD-FA65-44F9-91A7-7821F2EEE65E}" type="presOf" srcId="{0AEA3E20-0A49-4A92-8B5F-BA0749CD9E33}" destId="{3A36EDDC-26C9-41BA-B1A6-7FE662FBFCF3}" srcOrd="1" destOrd="0" presId="urn:microsoft.com/office/officeart/2005/8/layout/lProcess2"/>
    <dgm:cxn modelId="{E297F0BC-766F-46B7-99B9-1589B5671962}" type="presOf" srcId="{2CB9DBDF-9A0C-4096-9173-9F2F590692AD}" destId="{1F34CE8E-6A1E-4673-AD9E-567525E2D530}" srcOrd="1" destOrd="0" presId="urn:microsoft.com/office/officeart/2005/8/layout/lProcess2"/>
    <dgm:cxn modelId="{A05AAFA2-4656-4D19-AD60-FCB1E8A7163E}" type="presOf" srcId="{C9D034DA-DB8E-4956-B03A-29C75F6CCEAC}" destId="{DCC9FF93-CDFA-464A-A75F-C45C1317BB84}" srcOrd="0" destOrd="0" presId="urn:microsoft.com/office/officeart/2005/8/layout/lProcess2"/>
    <dgm:cxn modelId="{44FABAEF-96DC-49D0-BF68-54C31FA3F06B}" srcId="{A86AE60B-070A-4D9A-AF8B-43D0DE0BCB56}" destId="{0AEA3E20-0A49-4A92-8B5F-BA0749CD9E33}" srcOrd="2" destOrd="0" parTransId="{903DA798-43CC-4FA9-84BC-D312DAC14C09}" sibTransId="{BA1A320B-09F7-4786-B205-FA61847B099E}"/>
    <dgm:cxn modelId="{D44FCB83-CA3C-4C2E-934E-4868E06FC511}" type="presOf" srcId="{C9D034DA-DB8E-4956-B03A-29C75F6CCEAC}" destId="{361A989A-9FFE-49D5-BC5B-C92E7DD08C70}" srcOrd="1" destOrd="0" presId="urn:microsoft.com/office/officeart/2005/8/layout/lProcess2"/>
    <dgm:cxn modelId="{7ED1CC64-0522-4B22-9AD5-AB655E6201DC}" srcId="{A86AE60B-070A-4D9A-AF8B-43D0DE0BCB56}" destId="{2CB9DBDF-9A0C-4096-9173-9F2F590692AD}" srcOrd="1" destOrd="0" parTransId="{49B919B8-C609-4B75-A3C7-D5FC664AF13C}" sibTransId="{FAA0D767-3C02-455B-994D-E6777216F1CB}"/>
    <dgm:cxn modelId="{785BACF6-DBA7-429F-BF6B-3D343D4DE008}" type="presOf" srcId="{0AEA3E20-0A49-4A92-8B5F-BA0749CD9E33}" destId="{EF468167-C67C-49C2-839A-C622F06CAB6F}" srcOrd="0" destOrd="0" presId="urn:microsoft.com/office/officeart/2005/8/layout/lProcess2"/>
    <dgm:cxn modelId="{29076922-475B-49BB-8B65-71A06EDB1A59}" srcId="{A86AE60B-070A-4D9A-AF8B-43D0DE0BCB56}" destId="{C9D034DA-DB8E-4956-B03A-29C75F6CCEAC}" srcOrd="0" destOrd="0" parTransId="{EECCBB25-5895-44BE-8193-A44AB29F0C11}" sibTransId="{ABDF8AAD-3C03-4DD4-8939-42ECDD5BE967}"/>
    <dgm:cxn modelId="{06FAAD26-C8B0-436C-ADC0-48DCD6773590}" type="presOf" srcId="{2CB9DBDF-9A0C-4096-9173-9F2F590692AD}" destId="{44F8A94C-ADB8-4FBD-8B5A-EE7E35D75EE7}" srcOrd="0" destOrd="0" presId="urn:microsoft.com/office/officeart/2005/8/layout/lProcess2"/>
    <dgm:cxn modelId="{2DD667C5-C682-47CD-B28C-CEBBFEE0149E}" type="presParOf" srcId="{27212398-99A9-4096-BBE7-6DC5849B653C}" destId="{5269004A-CC66-4653-917D-A8F449CA4D6D}" srcOrd="0" destOrd="0" presId="urn:microsoft.com/office/officeart/2005/8/layout/lProcess2"/>
    <dgm:cxn modelId="{98915CDC-836D-48B2-81AE-BAB879B9ED61}" type="presParOf" srcId="{5269004A-CC66-4653-917D-A8F449CA4D6D}" destId="{DCC9FF93-CDFA-464A-A75F-C45C1317BB84}" srcOrd="0" destOrd="0" presId="urn:microsoft.com/office/officeart/2005/8/layout/lProcess2"/>
    <dgm:cxn modelId="{82ED4958-4F37-4E28-B4A5-D80DD0830589}" type="presParOf" srcId="{5269004A-CC66-4653-917D-A8F449CA4D6D}" destId="{361A989A-9FFE-49D5-BC5B-C92E7DD08C70}" srcOrd="1" destOrd="0" presId="urn:microsoft.com/office/officeart/2005/8/layout/lProcess2"/>
    <dgm:cxn modelId="{1F568C40-10CA-427C-9CD3-BBF9B7F1E499}" type="presParOf" srcId="{5269004A-CC66-4653-917D-A8F449CA4D6D}" destId="{AB62D1E5-68F5-45B5-BC79-35E7402B9309}" srcOrd="2" destOrd="0" presId="urn:microsoft.com/office/officeart/2005/8/layout/lProcess2"/>
    <dgm:cxn modelId="{158AC660-4EE1-42D2-9AE5-9D90CD9BA262}" type="presParOf" srcId="{AB62D1E5-68F5-45B5-BC79-35E7402B9309}" destId="{39446C4D-EFE8-4306-B48B-CE14890BF033}" srcOrd="0" destOrd="0" presId="urn:microsoft.com/office/officeart/2005/8/layout/lProcess2"/>
    <dgm:cxn modelId="{9CA7A31B-E60B-493B-8E9A-5C0D065CA1B3}" type="presParOf" srcId="{27212398-99A9-4096-BBE7-6DC5849B653C}" destId="{CD503A7F-784D-4FF4-A2F5-8DF8E8FAB8C6}" srcOrd="1" destOrd="0" presId="urn:microsoft.com/office/officeart/2005/8/layout/lProcess2"/>
    <dgm:cxn modelId="{305B54FD-65A9-4D40-AE16-90FD5C0EB432}" type="presParOf" srcId="{27212398-99A9-4096-BBE7-6DC5849B653C}" destId="{05CFE40A-EE31-4C59-8259-EB43D7FD2ED2}" srcOrd="2" destOrd="0" presId="urn:microsoft.com/office/officeart/2005/8/layout/lProcess2"/>
    <dgm:cxn modelId="{58A946AF-27EB-4B5B-99E6-1C8354C5B6DF}" type="presParOf" srcId="{05CFE40A-EE31-4C59-8259-EB43D7FD2ED2}" destId="{44F8A94C-ADB8-4FBD-8B5A-EE7E35D75EE7}" srcOrd="0" destOrd="0" presId="urn:microsoft.com/office/officeart/2005/8/layout/lProcess2"/>
    <dgm:cxn modelId="{3E7A31EC-D6B8-43CC-88F4-48731DC0B13A}" type="presParOf" srcId="{05CFE40A-EE31-4C59-8259-EB43D7FD2ED2}" destId="{1F34CE8E-6A1E-4673-AD9E-567525E2D530}" srcOrd="1" destOrd="0" presId="urn:microsoft.com/office/officeart/2005/8/layout/lProcess2"/>
    <dgm:cxn modelId="{A6C9BB16-39F5-4CCD-A6EC-26F8723BE813}" type="presParOf" srcId="{05CFE40A-EE31-4C59-8259-EB43D7FD2ED2}" destId="{3836340B-A9A4-4C66-801D-90570CA49104}" srcOrd="2" destOrd="0" presId="urn:microsoft.com/office/officeart/2005/8/layout/lProcess2"/>
    <dgm:cxn modelId="{A8D86685-B9B9-4075-A304-D73DD39298FF}" type="presParOf" srcId="{3836340B-A9A4-4C66-801D-90570CA49104}" destId="{95349DDC-D086-4479-9FCA-629D37A69F7D}" srcOrd="0" destOrd="0" presId="urn:microsoft.com/office/officeart/2005/8/layout/lProcess2"/>
    <dgm:cxn modelId="{29511C7D-5303-479A-860E-EEA676400AC1}" type="presParOf" srcId="{27212398-99A9-4096-BBE7-6DC5849B653C}" destId="{817CC127-D50D-4F87-9AF7-3DC370965C5B}" srcOrd="3" destOrd="0" presId="urn:microsoft.com/office/officeart/2005/8/layout/lProcess2"/>
    <dgm:cxn modelId="{D0296203-133C-40D4-99A3-B5FD6AFE4485}" type="presParOf" srcId="{27212398-99A9-4096-BBE7-6DC5849B653C}" destId="{4D4900C9-4DF9-4BFA-A8CB-1E6450676201}" srcOrd="4" destOrd="0" presId="urn:microsoft.com/office/officeart/2005/8/layout/lProcess2"/>
    <dgm:cxn modelId="{B51AC1FD-8C4D-4A7A-B9BE-7EE4460EC939}" type="presParOf" srcId="{4D4900C9-4DF9-4BFA-A8CB-1E6450676201}" destId="{EF468167-C67C-49C2-839A-C622F06CAB6F}" srcOrd="0" destOrd="0" presId="urn:microsoft.com/office/officeart/2005/8/layout/lProcess2"/>
    <dgm:cxn modelId="{EB146452-AE35-413E-B03B-08B758A6397A}" type="presParOf" srcId="{4D4900C9-4DF9-4BFA-A8CB-1E6450676201}" destId="{3A36EDDC-26C9-41BA-B1A6-7FE662FBFCF3}" srcOrd="1" destOrd="0" presId="urn:microsoft.com/office/officeart/2005/8/layout/lProcess2"/>
    <dgm:cxn modelId="{AE09551D-58F9-4A28-9191-FA7A4F1D68FC}" type="presParOf" srcId="{4D4900C9-4DF9-4BFA-A8CB-1E6450676201}" destId="{644D37D8-159C-446E-9C06-2A90C6D0F98E}" srcOrd="2" destOrd="0" presId="urn:microsoft.com/office/officeart/2005/8/layout/lProcess2"/>
    <dgm:cxn modelId="{2289AC73-D87E-4AB3-8FCD-02388E956452}" type="presParOf" srcId="{644D37D8-159C-446E-9C06-2A90C6D0F98E}" destId="{5FB75FAD-B4FE-4D33-9541-524E6796E253}" srcOrd="0" destOrd="0" presId="urn:microsoft.com/office/officeart/2005/8/layout/lProcess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86AE60B-070A-4D9A-AF8B-43D0DE0BCB56}" type="doc">
      <dgm:prSet loTypeId="urn:microsoft.com/office/officeart/2005/8/layout/lProcess2" loCatId="list" qsTypeId="urn:microsoft.com/office/officeart/2005/8/quickstyle/simple1" qsCatId="simple" csTypeId="urn:microsoft.com/office/officeart/2005/8/colors/accent1_2" csCatId="accent1" phldr="1"/>
      <dgm:spPr/>
      <dgm:t>
        <a:bodyPr/>
        <a:lstStyle/>
        <a:p>
          <a:endParaRPr lang="en-US"/>
        </a:p>
      </dgm:t>
    </dgm:pt>
    <dgm:pt modelId="{C9D034DA-DB8E-4956-B03A-29C75F6CCEAC}">
      <dgm:prSet phldrT="[Text]" custT="1"/>
      <dgm:spPr>
        <a:solidFill>
          <a:schemeClr val="bg2"/>
        </a:solidFill>
      </dgm:spPr>
      <dgm:t>
        <a:bodyPr/>
        <a:lstStyle/>
        <a:p>
          <a:r>
            <a:rPr lang="en-US" sz="1600">
              <a:solidFill>
                <a:schemeClr val="tx2"/>
              </a:solidFill>
              <a:cs typeface="Arial" panose="020B0604020202020204" pitchFamily="34" charset="0"/>
            </a:rPr>
            <a:t>Handicrafts such as</a:t>
          </a:r>
          <a:endParaRPr lang="en-US" sz="1600"/>
        </a:p>
      </dgm:t>
    </dgm:pt>
    <dgm:pt modelId="{EECCBB25-5895-44BE-8193-A44AB29F0C11}" type="parTrans" cxnId="{29076922-475B-49BB-8B65-71A06EDB1A59}">
      <dgm:prSet/>
      <dgm:spPr/>
      <dgm:t>
        <a:bodyPr/>
        <a:lstStyle/>
        <a:p>
          <a:endParaRPr lang="en-US"/>
        </a:p>
      </dgm:t>
    </dgm:pt>
    <dgm:pt modelId="{ABDF8AAD-3C03-4DD4-8939-42ECDD5BE967}" type="sibTrans" cxnId="{29076922-475B-49BB-8B65-71A06EDB1A59}">
      <dgm:prSet/>
      <dgm:spPr/>
      <dgm:t>
        <a:bodyPr/>
        <a:lstStyle/>
        <a:p>
          <a:endParaRPr lang="en-US"/>
        </a:p>
      </dgm:t>
    </dgm:pt>
    <dgm:pt modelId="{77634288-BCE1-435F-99A3-9297B2C954AE}">
      <dgm:prSet phldrT="[Text]" custT="1"/>
      <dgm:spPr>
        <a:solidFill>
          <a:schemeClr val="bg1"/>
        </a:solidFill>
        <a:ln>
          <a:noFill/>
        </a:ln>
      </dgm:spPr>
      <dgm:t>
        <a:bodyPr/>
        <a:lstStyle/>
        <a:p>
          <a:r>
            <a:rPr lang="en-US" sz="1050">
              <a:solidFill>
                <a:schemeClr val="tx2"/>
              </a:solidFill>
              <a:cs typeface="Arial" panose="020B0604020202020204" pitchFamily="34" charset="0"/>
            </a:rPr>
            <a:t>Iron Handicrafts</a:t>
          </a:r>
          <a:endParaRPr lang="en-US" sz="1050">
            <a:solidFill>
              <a:schemeClr val="tx2"/>
            </a:solidFill>
          </a:endParaRPr>
        </a:p>
      </dgm:t>
    </dgm:pt>
    <dgm:pt modelId="{CA50E07E-7507-4852-955F-873DD4DEE0EF}" type="parTrans" cxnId="{E2303A66-32F2-4CDA-8134-2A95DD296A99}">
      <dgm:prSet/>
      <dgm:spPr/>
      <dgm:t>
        <a:bodyPr/>
        <a:lstStyle/>
        <a:p>
          <a:endParaRPr lang="en-US"/>
        </a:p>
      </dgm:t>
    </dgm:pt>
    <dgm:pt modelId="{13CFE705-00DA-4318-95F4-87A86E750BA2}" type="sibTrans" cxnId="{E2303A66-32F2-4CDA-8134-2A95DD296A99}">
      <dgm:prSet/>
      <dgm:spPr/>
      <dgm:t>
        <a:bodyPr/>
        <a:lstStyle/>
        <a:p>
          <a:endParaRPr lang="en-US"/>
        </a:p>
      </dgm:t>
    </dgm:pt>
    <dgm:pt modelId="{98B19911-2813-403E-92C4-A01761D5B942}">
      <dgm:prSet custT="1"/>
      <dgm:spPr>
        <a:solidFill>
          <a:schemeClr val="bg1"/>
        </a:solidFill>
        <a:ln>
          <a:noFill/>
        </a:ln>
      </dgm:spPr>
      <dgm:t>
        <a:bodyPr/>
        <a:lstStyle/>
        <a:p>
          <a:r>
            <a:rPr lang="en-US" sz="1050">
              <a:solidFill>
                <a:schemeClr val="tx2"/>
              </a:solidFill>
              <a:cs typeface="Arial" panose="020B0604020202020204" pitchFamily="34" charset="0"/>
            </a:rPr>
            <a:t>Glass Handicrafts</a:t>
          </a:r>
          <a:endParaRPr lang="en-US" sz="1050">
            <a:solidFill>
              <a:schemeClr val="tx2"/>
            </a:solidFill>
          </a:endParaRPr>
        </a:p>
      </dgm:t>
    </dgm:pt>
    <dgm:pt modelId="{51227B36-43E3-481E-AFD8-9A8573D636FF}" type="parTrans" cxnId="{1F867E23-A9D8-4AD5-AEEB-E97DD6C0F06F}">
      <dgm:prSet/>
      <dgm:spPr/>
      <dgm:t>
        <a:bodyPr/>
        <a:lstStyle/>
        <a:p>
          <a:endParaRPr lang="en-US"/>
        </a:p>
      </dgm:t>
    </dgm:pt>
    <dgm:pt modelId="{9607D92C-13BB-48B4-8C49-C01228FE233A}" type="sibTrans" cxnId="{1F867E23-A9D8-4AD5-AEEB-E97DD6C0F06F}">
      <dgm:prSet/>
      <dgm:spPr/>
      <dgm:t>
        <a:bodyPr/>
        <a:lstStyle/>
        <a:p>
          <a:endParaRPr lang="en-US"/>
        </a:p>
      </dgm:t>
    </dgm:pt>
    <dgm:pt modelId="{27D6C0B8-3C3B-46CD-AA32-5B84DB59497C}">
      <dgm:prSet custT="1"/>
      <dgm:spPr>
        <a:solidFill>
          <a:schemeClr val="bg1"/>
        </a:solidFill>
        <a:ln>
          <a:noFill/>
        </a:ln>
      </dgm:spPr>
      <dgm:t>
        <a:bodyPr/>
        <a:lstStyle/>
        <a:p>
          <a:r>
            <a:rPr lang="en-US" sz="1050">
              <a:solidFill>
                <a:schemeClr val="tx2"/>
              </a:solidFill>
              <a:cs typeface="Arial" panose="020B0604020202020204" pitchFamily="34" charset="0"/>
            </a:rPr>
            <a:t>Brass Handicrafts</a:t>
          </a:r>
          <a:endParaRPr lang="en-US" sz="1050">
            <a:solidFill>
              <a:schemeClr val="tx2"/>
            </a:solidFill>
          </a:endParaRPr>
        </a:p>
      </dgm:t>
    </dgm:pt>
    <dgm:pt modelId="{E0120E27-912A-4BD3-A25F-4BE9A7624450}" type="parTrans" cxnId="{6919A0CD-A67D-487B-B4FF-45BF226DF4B2}">
      <dgm:prSet/>
      <dgm:spPr/>
      <dgm:t>
        <a:bodyPr/>
        <a:lstStyle/>
        <a:p>
          <a:endParaRPr lang="en-US"/>
        </a:p>
      </dgm:t>
    </dgm:pt>
    <dgm:pt modelId="{DD509E06-9535-4CAD-AA49-24F07E1C6AF8}" type="sibTrans" cxnId="{6919A0CD-A67D-487B-B4FF-45BF226DF4B2}">
      <dgm:prSet/>
      <dgm:spPr/>
      <dgm:t>
        <a:bodyPr/>
        <a:lstStyle/>
        <a:p>
          <a:endParaRPr lang="en-US"/>
        </a:p>
      </dgm:t>
    </dgm:pt>
    <dgm:pt modelId="{27212398-99A9-4096-BBE7-6DC5849B653C}" type="pres">
      <dgm:prSet presAssocID="{A86AE60B-070A-4D9A-AF8B-43D0DE0BCB56}" presName="theList" presStyleCnt="0">
        <dgm:presLayoutVars>
          <dgm:dir/>
          <dgm:animLvl val="lvl"/>
          <dgm:resizeHandles val="exact"/>
        </dgm:presLayoutVars>
      </dgm:prSet>
      <dgm:spPr/>
      <dgm:t>
        <a:bodyPr/>
        <a:lstStyle/>
        <a:p>
          <a:endParaRPr lang="en-US"/>
        </a:p>
      </dgm:t>
    </dgm:pt>
    <dgm:pt modelId="{5269004A-CC66-4653-917D-A8F449CA4D6D}" type="pres">
      <dgm:prSet presAssocID="{C9D034DA-DB8E-4956-B03A-29C75F6CCEAC}" presName="compNode" presStyleCnt="0"/>
      <dgm:spPr/>
    </dgm:pt>
    <dgm:pt modelId="{DCC9FF93-CDFA-464A-A75F-C45C1317BB84}" type="pres">
      <dgm:prSet presAssocID="{C9D034DA-DB8E-4956-B03A-29C75F6CCEAC}" presName="aNode" presStyleLbl="bgShp" presStyleIdx="0" presStyleCnt="1" custLinFactY="10894" custLinFactNeighborX="19965" custLinFactNeighborY="100000"/>
      <dgm:spPr/>
      <dgm:t>
        <a:bodyPr/>
        <a:lstStyle/>
        <a:p>
          <a:endParaRPr lang="en-US"/>
        </a:p>
      </dgm:t>
    </dgm:pt>
    <dgm:pt modelId="{361A989A-9FFE-49D5-BC5B-C92E7DD08C70}" type="pres">
      <dgm:prSet presAssocID="{C9D034DA-DB8E-4956-B03A-29C75F6CCEAC}" presName="textNode" presStyleLbl="bgShp" presStyleIdx="0" presStyleCnt="1"/>
      <dgm:spPr/>
      <dgm:t>
        <a:bodyPr/>
        <a:lstStyle/>
        <a:p>
          <a:endParaRPr lang="en-US"/>
        </a:p>
      </dgm:t>
    </dgm:pt>
    <dgm:pt modelId="{AB62D1E5-68F5-45B5-BC79-35E7402B9309}" type="pres">
      <dgm:prSet presAssocID="{C9D034DA-DB8E-4956-B03A-29C75F6CCEAC}" presName="compChildNode" presStyleCnt="0"/>
      <dgm:spPr/>
    </dgm:pt>
    <dgm:pt modelId="{39446C4D-EFE8-4306-B48B-CE14890BF033}" type="pres">
      <dgm:prSet presAssocID="{C9D034DA-DB8E-4956-B03A-29C75F6CCEAC}" presName="theInnerList" presStyleCnt="0"/>
      <dgm:spPr/>
    </dgm:pt>
    <dgm:pt modelId="{103CEA5E-5250-4639-9E00-38A3A72ED0AE}" type="pres">
      <dgm:prSet presAssocID="{77634288-BCE1-435F-99A3-9297B2C954AE}" presName="childNode" presStyleLbl="node1" presStyleIdx="0" presStyleCnt="3" custFlipHor="1" custScaleX="22446" custLinFactY="-994" custLinFactNeighborX="-43504" custLinFactNeighborY="-100000">
        <dgm:presLayoutVars>
          <dgm:bulletEnabled val="1"/>
        </dgm:presLayoutVars>
      </dgm:prSet>
      <dgm:spPr/>
      <dgm:t>
        <a:bodyPr/>
        <a:lstStyle/>
        <a:p>
          <a:endParaRPr lang="en-US"/>
        </a:p>
      </dgm:t>
    </dgm:pt>
    <dgm:pt modelId="{2810B1D5-7B79-4673-8287-FAE72BCE855A}" type="pres">
      <dgm:prSet presAssocID="{77634288-BCE1-435F-99A3-9297B2C954AE}" presName="aSpace2" presStyleCnt="0"/>
      <dgm:spPr/>
    </dgm:pt>
    <dgm:pt modelId="{F9442A7B-D862-45EF-AD5E-9A485DD285DC}" type="pres">
      <dgm:prSet presAssocID="{98B19911-2813-403E-92C4-A01761D5B942}" presName="childNode" presStyleLbl="node1" presStyleIdx="1" presStyleCnt="3" custScaleX="21355" custLinFactY="-994" custLinFactNeighborX="-43504" custLinFactNeighborY="-100000">
        <dgm:presLayoutVars>
          <dgm:bulletEnabled val="1"/>
        </dgm:presLayoutVars>
      </dgm:prSet>
      <dgm:spPr/>
      <dgm:t>
        <a:bodyPr/>
        <a:lstStyle/>
        <a:p>
          <a:endParaRPr lang="en-US"/>
        </a:p>
      </dgm:t>
    </dgm:pt>
    <dgm:pt modelId="{F59011FB-DF36-4EC7-A760-A61EA2B6F3A4}" type="pres">
      <dgm:prSet presAssocID="{98B19911-2813-403E-92C4-A01761D5B942}" presName="aSpace2" presStyleCnt="0"/>
      <dgm:spPr/>
    </dgm:pt>
    <dgm:pt modelId="{115FDD17-3BBD-40F9-A7DF-15CABE7FE409}" type="pres">
      <dgm:prSet presAssocID="{27D6C0B8-3C3B-46CD-AA32-5B84DB59497C}" presName="childNode" presStyleLbl="node1" presStyleIdx="2" presStyleCnt="3" custScaleX="21407" custLinFactY="-994" custLinFactNeighborX="-43504" custLinFactNeighborY="-100000">
        <dgm:presLayoutVars>
          <dgm:bulletEnabled val="1"/>
        </dgm:presLayoutVars>
      </dgm:prSet>
      <dgm:spPr/>
      <dgm:t>
        <a:bodyPr/>
        <a:lstStyle/>
        <a:p>
          <a:endParaRPr lang="en-US"/>
        </a:p>
      </dgm:t>
    </dgm:pt>
  </dgm:ptLst>
  <dgm:cxnLst>
    <dgm:cxn modelId="{3179BF4D-DB08-487B-A41A-19E03484B46D}" type="presOf" srcId="{A86AE60B-070A-4D9A-AF8B-43D0DE0BCB56}" destId="{27212398-99A9-4096-BBE7-6DC5849B653C}" srcOrd="0" destOrd="0" presId="urn:microsoft.com/office/officeart/2005/8/layout/lProcess2"/>
    <dgm:cxn modelId="{D8A97C62-F6A5-4C6B-9928-B29846A79631}" type="presOf" srcId="{98B19911-2813-403E-92C4-A01761D5B942}" destId="{F9442A7B-D862-45EF-AD5E-9A485DD285DC}" srcOrd="0" destOrd="0" presId="urn:microsoft.com/office/officeart/2005/8/layout/lProcess2"/>
    <dgm:cxn modelId="{E2303A66-32F2-4CDA-8134-2A95DD296A99}" srcId="{C9D034DA-DB8E-4956-B03A-29C75F6CCEAC}" destId="{77634288-BCE1-435F-99A3-9297B2C954AE}" srcOrd="0" destOrd="0" parTransId="{CA50E07E-7507-4852-955F-873DD4DEE0EF}" sibTransId="{13CFE705-00DA-4318-95F4-87A86E750BA2}"/>
    <dgm:cxn modelId="{6919A0CD-A67D-487B-B4FF-45BF226DF4B2}" srcId="{C9D034DA-DB8E-4956-B03A-29C75F6CCEAC}" destId="{27D6C0B8-3C3B-46CD-AA32-5B84DB59497C}" srcOrd="2" destOrd="0" parTransId="{E0120E27-912A-4BD3-A25F-4BE9A7624450}" sibTransId="{DD509E06-9535-4CAD-AA49-24F07E1C6AF8}"/>
    <dgm:cxn modelId="{A05AAFA2-4656-4D19-AD60-FCB1E8A7163E}" type="presOf" srcId="{C9D034DA-DB8E-4956-B03A-29C75F6CCEAC}" destId="{DCC9FF93-CDFA-464A-A75F-C45C1317BB84}" srcOrd="0" destOrd="0" presId="urn:microsoft.com/office/officeart/2005/8/layout/lProcess2"/>
    <dgm:cxn modelId="{D44FCB83-CA3C-4C2E-934E-4868E06FC511}" type="presOf" srcId="{C9D034DA-DB8E-4956-B03A-29C75F6CCEAC}" destId="{361A989A-9FFE-49D5-BC5B-C92E7DD08C70}" srcOrd="1" destOrd="0" presId="urn:microsoft.com/office/officeart/2005/8/layout/lProcess2"/>
    <dgm:cxn modelId="{1F867E23-A9D8-4AD5-AEEB-E97DD6C0F06F}" srcId="{C9D034DA-DB8E-4956-B03A-29C75F6CCEAC}" destId="{98B19911-2813-403E-92C4-A01761D5B942}" srcOrd="1" destOrd="0" parTransId="{51227B36-43E3-481E-AFD8-9A8573D636FF}" sibTransId="{9607D92C-13BB-48B4-8C49-C01228FE233A}"/>
    <dgm:cxn modelId="{29076922-475B-49BB-8B65-71A06EDB1A59}" srcId="{A86AE60B-070A-4D9A-AF8B-43D0DE0BCB56}" destId="{C9D034DA-DB8E-4956-B03A-29C75F6CCEAC}" srcOrd="0" destOrd="0" parTransId="{EECCBB25-5895-44BE-8193-A44AB29F0C11}" sibTransId="{ABDF8AAD-3C03-4DD4-8939-42ECDD5BE967}"/>
    <dgm:cxn modelId="{3B6DD925-D6C5-442B-BEA7-724C1AF63396}" type="presOf" srcId="{77634288-BCE1-435F-99A3-9297B2C954AE}" destId="{103CEA5E-5250-4639-9E00-38A3A72ED0AE}" srcOrd="0" destOrd="0" presId="urn:microsoft.com/office/officeart/2005/8/layout/lProcess2"/>
    <dgm:cxn modelId="{4275C440-7517-475D-82B9-9AF8B34683E5}" type="presOf" srcId="{27D6C0B8-3C3B-46CD-AA32-5B84DB59497C}" destId="{115FDD17-3BBD-40F9-A7DF-15CABE7FE409}" srcOrd="0" destOrd="0" presId="urn:microsoft.com/office/officeart/2005/8/layout/lProcess2"/>
    <dgm:cxn modelId="{2DD667C5-C682-47CD-B28C-CEBBFEE0149E}" type="presParOf" srcId="{27212398-99A9-4096-BBE7-6DC5849B653C}" destId="{5269004A-CC66-4653-917D-A8F449CA4D6D}" srcOrd="0" destOrd="0" presId="urn:microsoft.com/office/officeart/2005/8/layout/lProcess2"/>
    <dgm:cxn modelId="{98915CDC-836D-48B2-81AE-BAB879B9ED61}" type="presParOf" srcId="{5269004A-CC66-4653-917D-A8F449CA4D6D}" destId="{DCC9FF93-CDFA-464A-A75F-C45C1317BB84}" srcOrd="0" destOrd="0" presId="urn:microsoft.com/office/officeart/2005/8/layout/lProcess2"/>
    <dgm:cxn modelId="{82ED4958-4F37-4E28-B4A5-D80DD0830589}" type="presParOf" srcId="{5269004A-CC66-4653-917D-A8F449CA4D6D}" destId="{361A989A-9FFE-49D5-BC5B-C92E7DD08C70}" srcOrd="1" destOrd="0" presId="urn:microsoft.com/office/officeart/2005/8/layout/lProcess2"/>
    <dgm:cxn modelId="{1F568C40-10CA-427C-9CD3-BBF9B7F1E499}" type="presParOf" srcId="{5269004A-CC66-4653-917D-A8F449CA4D6D}" destId="{AB62D1E5-68F5-45B5-BC79-35E7402B9309}" srcOrd="2" destOrd="0" presId="urn:microsoft.com/office/officeart/2005/8/layout/lProcess2"/>
    <dgm:cxn modelId="{158AC660-4EE1-42D2-9AE5-9D90CD9BA262}" type="presParOf" srcId="{AB62D1E5-68F5-45B5-BC79-35E7402B9309}" destId="{39446C4D-EFE8-4306-B48B-CE14890BF033}" srcOrd="0" destOrd="0" presId="urn:microsoft.com/office/officeart/2005/8/layout/lProcess2"/>
    <dgm:cxn modelId="{4D5B201B-D852-41B5-8B20-38FF979E0EB2}" type="presParOf" srcId="{39446C4D-EFE8-4306-B48B-CE14890BF033}" destId="{103CEA5E-5250-4639-9E00-38A3A72ED0AE}" srcOrd="0" destOrd="0" presId="urn:microsoft.com/office/officeart/2005/8/layout/lProcess2"/>
    <dgm:cxn modelId="{465683C2-519E-4579-BBDA-87D1A351D7B0}" type="presParOf" srcId="{39446C4D-EFE8-4306-B48B-CE14890BF033}" destId="{2810B1D5-7B79-4673-8287-FAE72BCE855A}" srcOrd="1" destOrd="0" presId="urn:microsoft.com/office/officeart/2005/8/layout/lProcess2"/>
    <dgm:cxn modelId="{633421AE-F307-48CE-BBF4-80881401CE7F}" type="presParOf" srcId="{39446C4D-EFE8-4306-B48B-CE14890BF033}" destId="{F9442A7B-D862-45EF-AD5E-9A485DD285DC}" srcOrd="2" destOrd="0" presId="urn:microsoft.com/office/officeart/2005/8/layout/lProcess2"/>
    <dgm:cxn modelId="{93DC6AFB-F47C-47B7-82DF-96929FEFEF06}" type="presParOf" srcId="{39446C4D-EFE8-4306-B48B-CE14890BF033}" destId="{F59011FB-DF36-4EC7-A760-A61EA2B6F3A4}" srcOrd="3" destOrd="0" presId="urn:microsoft.com/office/officeart/2005/8/layout/lProcess2"/>
    <dgm:cxn modelId="{8F124D1E-CF24-462D-A956-67A733B5B25C}" type="presParOf" srcId="{39446C4D-EFE8-4306-B48B-CE14890BF033}" destId="{115FDD17-3BBD-40F9-A7DF-15CABE7FE409}" srcOrd="4"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D3578FF-4FC5-4B04-8120-C1CC7EA343D1}" type="doc">
      <dgm:prSet loTypeId="urn:microsoft.com/office/officeart/2005/8/layout/target2" loCatId="relationship" qsTypeId="urn:microsoft.com/office/officeart/2005/8/quickstyle/simple1" qsCatId="simple" csTypeId="urn:microsoft.com/office/officeart/2005/8/colors/accent1_2" csCatId="accent1" phldr="1"/>
      <dgm:spPr/>
      <dgm:t>
        <a:bodyPr/>
        <a:lstStyle/>
        <a:p>
          <a:endParaRPr lang="en-US"/>
        </a:p>
      </dgm:t>
    </dgm:pt>
    <dgm:pt modelId="{E2333597-7DC1-48B7-AB19-9AFE056B59E6}">
      <dgm:prSet phldrT="[Text]" custT="1"/>
      <dgm:spPr>
        <a:solidFill>
          <a:srgbClr val="465359"/>
        </a:solidFill>
        <a:ln>
          <a:noFill/>
        </a:ln>
      </dgm:spPr>
      <dgm:t>
        <a:bodyPr anchor="b"/>
        <a:lstStyle/>
        <a:p>
          <a:pPr algn="l"/>
          <a:r>
            <a:rPr lang="en-US" sz="1600">
              <a:solidFill>
                <a:schemeClr val="bg1"/>
              </a:solidFill>
              <a:cs typeface="Arial" panose="020B0604020202020204" pitchFamily="34" charset="0"/>
            </a:rPr>
            <a:t>Contacts us</a:t>
          </a:r>
          <a:endParaRPr lang="en-US" sz="1600"/>
        </a:p>
      </dgm:t>
    </dgm:pt>
    <dgm:pt modelId="{6E30DECC-094D-40A0-99DB-554081B0B8B9}" type="parTrans" cxnId="{28B88752-A628-4B86-B13D-642603CB4879}">
      <dgm:prSet/>
      <dgm:spPr/>
      <dgm:t>
        <a:bodyPr/>
        <a:lstStyle/>
        <a:p>
          <a:endParaRPr lang="en-US"/>
        </a:p>
      </dgm:t>
    </dgm:pt>
    <dgm:pt modelId="{6398B91F-0808-4DC4-96A5-BC13D52128D7}" type="sibTrans" cxnId="{28B88752-A628-4B86-B13D-642603CB4879}">
      <dgm:prSet/>
      <dgm:spPr/>
      <dgm:t>
        <a:bodyPr/>
        <a:lstStyle/>
        <a:p>
          <a:endParaRPr lang="en-US"/>
        </a:p>
      </dgm:t>
    </dgm:pt>
    <dgm:pt modelId="{E9F27959-7E68-4DBF-A567-E84133947DD5}">
      <dgm:prSet phldrT="[Text]" custT="1"/>
      <dgm:spPr>
        <a:ln>
          <a:noFill/>
        </a:ln>
      </dgm:spPr>
      <dgm:t>
        <a:bodyPr/>
        <a:lstStyle/>
        <a:p>
          <a:r>
            <a:rPr lang="en-US" sz="1050">
              <a:solidFill>
                <a:srgbClr val="465359"/>
              </a:solidFill>
              <a:cs typeface="Arial" panose="020B0604020202020204" pitchFamily="34" charset="0"/>
            </a:rPr>
            <a:t>No. 8 Ton That </a:t>
          </a:r>
          <a:r>
            <a:rPr lang="en-US" sz="1050" err="1">
              <a:solidFill>
                <a:srgbClr val="465359"/>
              </a:solidFill>
              <a:cs typeface="Arial" panose="020B0604020202020204" pitchFamily="34" charset="0"/>
            </a:rPr>
            <a:t>Thuyet</a:t>
          </a:r>
          <a:r>
            <a:rPr lang="en-US" sz="1050">
              <a:solidFill>
                <a:srgbClr val="465359"/>
              </a:solidFill>
              <a:cs typeface="Arial" panose="020B0604020202020204" pitchFamily="34" charset="0"/>
            </a:rPr>
            <a:t>, </a:t>
          </a:r>
          <a:r>
            <a:rPr lang="en-US" sz="1050" err="1">
              <a:solidFill>
                <a:srgbClr val="465359"/>
              </a:solidFill>
              <a:cs typeface="Arial" panose="020B0604020202020204" pitchFamily="34" charset="0"/>
            </a:rPr>
            <a:t>Cau</a:t>
          </a:r>
          <a:r>
            <a:rPr lang="en-US" sz="1050">
              <a:solidFill>
                <a:srgbClr val="465359"/>
              </a:solidFill>
              <a:cs typeface="Arial" panose="020B0604020202020204" pitchFamily="34" charset="0"/>
            </a:rPr>
            <a:t> </a:t>
          </a:r>
          <a:r>
            <a:rPr lang="en-US" sz="1050" err="1">
              <a:solidFill>
                <a:srgbClr val="465359"/>
              </a:solidFill>
              <a:cs typeface="Arial" panose="020B0604020202020204" pitchFamily="34" charset="0"/>
            </a:rPr>
            <a:t>Giay</a:t>
          </a:r>
          <a:r>
            <a:rPr lang="en-US" sz="1050">
              <a:solidFill>
                <a:srgbClr val="465359"/>
              </a:solidFill>
              <a:cs typeface="Arial" panose="020B0604020202020204" pitchFamily="34" charset="0"/>
            </a:rPr>
            <a:t>, Hanoi</a:t>
          </a:r>
          <a:endParaRPr lang="en-US" sz="1050"/>
        </a:p>
      </dgm:t>
    </dgm:pt>
    <dgm:pt modelId="{33DD501D-D40E-4B96-818F-0E1C627C43D7}" type="parTrans" cxnId="{FC61AB6E-BD14-4D03-B04E-E924EF58672C}">
      <dgm:prSet/>
      <dgm:spPr/>
      <dgm:t>
        <a:bodyPr/>
        <a:lstStyle/>
        <a:p>
          <a:endParaRPr lang="en-US"/>
        </a:p>
      </dgm:t>
    </dgm:pt>
    <dgm:pt modelId="{7CA2CC7A-7CDD-405E-8AB3-1EA45A46DBAF}" type="sibTrans" cxnId="{FC61AB6E-BD14-4D03-B04E-E924EF58672C}">
      <dgm:prSet/>
      <dgm:spPr/>
      <dgm:t>
        <a:bodyPr/>
        <a:lstStyle/>
        <a:p>
          <a:endParaRPr lang="en-US"/>
        </a:p>
      </dgm:t>
    </dgm:pt>
    <dgm:pt modelId="{43B98951-9EE2-4487-BC11-9DDAA7E6E38E}">
      <dgm:prSet phldrT="[Text]" custT="1"/>
      <dgm:spPr>
        <a:ln>
          <a:noFill/>
        </a:ln>
      </dgm:spPr>
      <dgm:t>
        <a:bodyPr/>
        <a:lstStyle/>
        <a:p>
          <a:r>
            <a:rPr lang="en-US" sz="1050">
              <a:solidFill>
                <a:srgbClr val="465359"/>
              </a:solidFill>
              <a:cs typeface="Arial" panose="020B0604020202020204" pitchFamily="34" charset="0"/>
            </a:rPr>
            <a:t>Phone: 0912880315</a:t>
          </a:r>
        </a:p>
        <a:p>
          <a:r>
            <a:rPr lang="en-US" sz="1050">
              <a:solidFill>
                <a:srgbClr val="465359"/>
              </a:solidFill>
              <a:cs typeface="Arial" panose="020B0604020202020204" pitchFamily="34" charset="0"/>
            </a:rPr>
            <a:t>Email: hocnd.hni@vnpt.vn</a:t>
          </a:r>
          <a:endParaRPr lang="en-US" sz="1050"/>
        </a:p>
      </dgm:t>
    </dgm:pt>
    <dgm:pt modelId="{F6578A5E-99DF-4AD4-8F92-2F99518E089F}" type="parTrans" cxnId="{99C6D3FF-60DA-4203-B9E4-63DD5CBAB2E1}">
      <dgm:prSet/>
      <dgm:spPr/>
      <dgm:t>
        <a:bodyPr/>
        <a:lstStyle/>
        <a:p>
          <a:endParaRPr lang="en-US"/>
        </a:p>
      </dgm:t>
    </dgm:pt>
    <dgm:pt modelId="{C7A645A0-5099-40C9-854B-AE4BD49409C9}" type="sibTrans" cxnId="{99C6D3FF-60DA-4203-B9E4-63DD5CBAB2E1}">
      <dgm:prSet/>
      <dgm:spPr/>
      <dgm:t>
        <a:bodyPr/>
        <a:lstStyle/>
        <a:p>
          <a:endParaRPr lang="en-US"/>
        </a:p>
      </dgm:t>
    </dgm:pt>
    <dgm:pt modelId="{66CD102D-613D-4F24-93EF-F98A64CC71E6}" type="pres">
      <dgm:prSet presAssocID="{5D3578FF-4FC5-4B04-8120-C1CC7EA343D1}" presName="Name0" presStyleCnt="0">
        <dgm:presLayoutVars>
          <dgm:chMax val="3"/>
          <dgm:chPref val="1"/>
          <dgm:dir/>
          <dgm:animLvl val="lvl"/>
          <dgm:resizeHandles/>
        </dgm:presLayoutVars>
      </dgm:prSet>
      <dgm:spPr/>
      <dgm:t>
        <a:bodyPr/>
        <a:lstStyle/>
        <a:p>
          <a:endParaRPr lang="en-US"/>
        </a:p>
      </dgm:t>
    </dgm:pt>
    <dgm:pt modelId="{B29F2990-ACBC-41CA-8C73-195B973F32E8}" type="pres">
      <dgm:prSet presAssocID="{5D3578FF-4FC5-4B04-8120-C1CC7EA343D1}" presName="outerBox" presStyleCnt="0"/>
      <dgm:spPr/>
    </dgm:pt>
    <dgm:pt modelId="{D6A2081F-9D5E-43D9-ABB3-3244B1502DD4}" type="pres">
      <dgm:prSet presAssocID="{5D3578FF-4FC5-4B04-8120-C1CC7EA343D1}" presName="outerBoxParent" presStyleLbl="node1" presStyleIdx="0" presStyleCnt="1" custLinFactY="-25568" custLinFactNeighborX="0" custLinFactNeighborY="-100000"/>
      <dgm:spPr/>
      <dgm:t>
        <a:bodyPr/>
        <a:lstStyle/>
        <a:p>
          <a:endParaRPr lang="en-US"/>
        </a:p>
      </dgm:t>
    </dgm:pt>
    <dgm:pt modelId="{93C781AD-618A-43D2-A6E7-D3B874ACF8F7}" type="pres">
      <dgm:prSet presAssocID="{5D3578FF-4FC5-4B04-8120-C1CC7EA343D1}" presName="outerBoxChildren" presStyleCnt="0"/>
      <dgm:spPr/>
    </dgm:pt>
    <dgm:pt modelId="{6B302171-BED8-467C-97EE-AA3DCF6641AA}" type="pres">
      <dgm:prSet presAssocID="{E9F27959-7E68-4DBF-A567-E84133947DD5}" presName="oChild" presStyleLbl="fgAcc1" presStyleIdx="0" presStyleCnt="2" custScaleX="30095" custScaleY="124112" custLinFactX="67772" custLinFactNeighborX="100000" custLinFactNeighborY="-43631">
        <dgm:presLayoutVars>
          <dgm:bulletEnabled val="1"/>
        </dgm:presLayoutVars>
      </dgm:prSet>
      <dgm:spPr/>
      <dgm:t>
        <a:bodyPr/>
        <a:lstStyle/>
        <a:p>
          <a:endParaRPr lang="en-US"/>
        </a:p>
      </dgm:t>
    </dgm:pt>
    <dgm:pt modelId="{5A81B58C-140E-4651-A339-7FA10BB5F951}" type="pres">
      <dgm:prSet presAssocID="{7CA2CC7A-7CDD-405E-8AB3-1EA45A46DBAF}" presName="outerSibTrans" presStyleCnt="0"/>
      <dgm:spPr/>
    </dgm:pt>
    <dgm:pt modelId="{CED82B68-6292-4F41-BF13-559A608ABCDA}" type="pres">
      <dgm:prSet presAssocID="{43B98951-9EE2-4487-BC11-9DDAA7E6E38E}" presName="oChild" presStyleLbl="fgAcc1" presStyleIdx="1" presStyleCnt="2" custScaleX="34633" custScaleY="124112" custLinFactNeighborX="-15887" custLinFactNeighborY="-43631">
        <dgm:presLayoutVars>
          <dgm:bulletEnabled val="1"/>
        </dgm:presLayoutVars>
      </dgm:prSet>
      <dgm:spPr/>
      <dgm:t>
        <a:bodyPr/>
        <a:lstStyle/>
        <a:p>
          <a:endParaRPr lang="en-US"/>
        </a:p>
      </dgm:t>
    </dgm:pt>
  </dgm:ptLst>
  <dgm:cxnLst>
    <dgm:cxn modelId="{F42033E7-119B-4498-B47E-48F2C4E5F462}" type="presOf" srcId="{5D3578FF-4FC5-4B04-8120-C1CC7EA343D1}" destId="{66CD102D-613D-4F24-93EF-F98A64CC71E6}" srcOrd="0" destOrd="0" presId="urn:microsoft.com/office/officeart/2005/8/layout/target2"/>
    <dgm:cxn modelId="{BC223068-3FD3-4945-A811-4CC6813F886F}" type="presOf" srcId="{E9F27959-7E68-4DBF-A567-E84133947DD5}" destId="{6B302171-BED8-467C-97EE-AA3DCF6641AA}" srcOrd="0" destOrd="0" presId="urn:microsoft.com/office/officeart/2005/8/layout/target2"/>
    <dgm:cxn modelId="{99C6D3FF-60DA-4203-B9E4-63DD5CBAB2E1}" srcId="{E2333597-7DC1-48B7-AB19-9AFE056B59E6}" destId="{43B98951-9EE2-4487-BC11-9DDAA7E6E38E}" srcOrd="1" destOrd="0" parTransId="{F6578A5E-99DF-4AD4-8F92-2F99518E089F}" sibTransId="{C7A645A0-5099-40C9-854B-AE4BD49409C9}"/>
    <dgm:cxn modelId="{FC61AB6E-BD14-4D03-B04E-E924EF58672C}" srcId="{E2333597-7DC1-48B7-AB19-9AFE056B59E6}" destId="{E9F27959-7E68-4DBF-A567-E84133947DD5}" srcOrd="0" destOrd="0" parTransId="{33DD501D-D40E-4B96-818F-0E1C627C43D7}" sibTransId="{7CA2CC7A-7CDD-405E-8AB3-1EA45A46DBAF}"/>
    <dgm:cxn modelId="{28B88752-A628-4B86-B13D-642603CB4879}" srcId="{5D3578FF-4FC5-4B04-8120-C1CC7EA343D1}" destId="{E2333597-7DC1-48B7-AB19-9AFE056B59E6}" srcOrd="0" destOrd="0" parTransId="{6E30DECC-094D-40A0-99DB-554081B0B8B9}" sibTransId="{6398B91F-0808-4DC4-96A5-BC13D52128D7}"/>
    <dgm:cxn modelId="{4D8C6C4F-54B5-4F07-9ADE-BB0C0DF45751}" type="presOf" srcId="{43B98951-9EE2-4487-BC11-9DDAA7E6E38E}" destId="{CED82B68-6292-4F41-BF13-559A608ABCDA}" srcOrd="0" destOrd="0" presId="urn:microsoft.com/office/officeart/2005/8/layout/target2"/>
    <dgm:cxn modelId="{786B3284-EC9A-41AD-B595-94032455B6CB}" type="presOf" srcId="{E2333597-7DC1-48B7-AB19-9AFE056B59E6}" destId="{D6A2081F-9D5E-43D9-ABB3-3244B1502DD4}" srcOrd="0" destOrd="0" presId="urn:microsoft.com/office/officeart/2005/8/layout/target2"/>
    <dgm:cxn modelId="{0816A0C1-01D7-43C6-AAF1-03B19622EFE8}" type="presParOf" srcId="{66CD102D-613D-4F24-93EF-F98A64CC71E6}" destId="{B29F2990-ACBC-41CA-8C73-195B973F32E8}" srcOrd="0" destOrd="0" presId="urn:microsoft.com/office/officeart/2005/8/layout/target2"/>
    <dgm:cxn modelId="{9FF5F123-E3B0-4AFE-AC68-8FA7524B42A2}" type="presParOf" srcId="{B29F2990-ACBC-41CA-8C73-195B973F32E8}" destId="{D6A2081F-9D5E-43D9-ABB3-3244B1502DD4}" srcOrd="0" destOrd="0" presId="urn:microsoft.com/office/officeart/2005/8/layout/target2"/>
    <dgm:cxn modelId="{36C31971-3D45-4731-A233-47ADB8171F83}" type="presParOf" srcId="{B29F2990-ACBC-41CA-8C73-195B973F32E8}" destId="{93C781AD-618A-43D2-A6E7-D3B874ACF8F7}" srcOrd="1" destOrd="0" presId="urn:microsoft.com/office/officeart/2005/8/layout/target2"/>
    <dgm:cxn modelId="{D7CBE6F7-98DD-4B89-B1E5-4210A5ED7D75}" type="presParOf" srcId="{93C781AD-618A-43D2-A6E7-D3B874ACF8F7}" destId="{6B302171-BED8-467C-97EE-AA3DCF6641AA}" srcOrd="0" destOrd="0" presId="urn:microsoft.com/office/officeart/2005/8/layout/target2"/>
    <dgm:cxn modelId="{128AA9A8-FFD1-438B-9BBF-B391F485BEA2}" type="presParOf" srcId="{93C781AD-618A-43D2-A6E7-D3B874ACF8F7}" destId="{5A81B58C-140E-4651-A339-7FA10BB5F951}" srcOrd="1" destOrd="0" presId="urn:microsoft.com/office/officeart/2005/8/layout/target2"/>
    <dgm:cxn modelId="{63A02A18-B0A9-4867-A658-A9D96CCCE36B}" type="presParOf" srcId="{93C781AD-618A-43D2-A6E7-D3B874ACF8F7}" destId="{CED82B68-6292-4F41-BF13-559A608ABCDA}" srcOrd="2" destOrd="0" presId="urn:microsoft.com/office/officeart/2005/8/layout/targe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A86AE60B-070A-4D9A-AF8B-43D0DE0BCB56}" type="doc">
      <dgm:prSet loTypeId="urn:microsoft.com/office/officeart/2005/8/layout/lProcess2" loCatId="list" qsTypeId="urn:microsoft.com/office/officeart/2005/8/quickstyle/simple1" qsCatId="simple" csTypeId="urn:microsoft.com/office/officeart/2005/8/colors/accent1_2" csCatId="accent1" phldr="1"/>
      <dgm:spPr/>
      <dgm:t>
        <a:bodyPr/>
        <a:lstStyle/>
        <a:p>
          <a:endParaRPr lang="en-US"/>
        </a:p>
      </dgm:t>
    </dgm:pt>
    <dgm:pt modelId="{C9D034DA-DB8E-4956-B03A-29C75F6CCEAC}">
      <dgm:prSet phldrT="[Text]" custT="1"/>
      <dgm:spPr>
        <a:solidFill>
          <a:schemeClr val="bg2"/>
        </a:solidFill>
      </dgm:spPr>
      <dgm:t>
        <a:bodyPr/>
        <a:lstStyle/>
        <a:p>
          <a:r>
            <a:rPr lang="en-US" sz="1600">
              <a:solidFill>
                <a:schemeClr val="tx2"/>
              </a:solidFill>
              <a:cs typeface="Arial" panose="020B0604020202020204" pitchFamily="34" charset="0"/>
            </a:rPr>
            <a:t>Navigation of the project must be made smooth</a:t>
          </a:r>
          <a:endParaRPr lang="en-US" sz="1600"/>
        </a:p>
      </dgm:t>
    </dgm:pt>
    <dgm:pt modelId="{EECCBB25-5895-44BE-8193-A44AB29F0C11}" type="parTrans" cxnId="{29076922-475B-49BB-8B65-71A06EDB1A59}">
      <dgm:prSet/>
      <dgm:spPr/>
      <dgm:t>
        <a:bodyPr/>
        <a:lstStyle/>
        <a:p>
          <a:endParaRPr lang="en-US"/>
        </a:p>
      </dgm:t>
    </dgm:pt>
    <dgm:pt modelId="{ABDF8AAD-3C03-4DD4-8939-42ECDD5BE967}" type="sibTrans" cxnId="{29076922-475B-49BB-8B65-71A06EDB1A59}">
      <dgm:prSet/>
      <dgm:spPr/>
      <dgm:t>
        <a:bodyPr/>
        <a:lstStyle/>
        <a:p>
          <a:endParaRPr lang="en-US"/>
        </a:p>
      </dgm:t>
    </dgm:pt>
    <dgm:pt modelId="{2CB9DBDF-9A0C-4096-9173-9F2F590692AD}">
      <dgm:prSet phldrT="[Text]" custT="1"/>
      <dgm:spPr>
        <a:solidFill>
          <a:srgbClr val="EBEBEB"/>
        </a:solidFill>
        <a:ln>
          <a:noFill/>
        </a:ln>
        <a:effectLst/>
      </dgm:spPr>
      <dgm:t>
        <a:bodyPr spcFirstLastPara="0" vert="horz" wrap="square" lIns="60960" tIns="60960" rIns="60960" bIns="60960" numCol="1" spcCol="1270" anchor="ctr" anchorCtr="0"/>
        <a:lstStyle/>
        <a:p>
          <a:pPr marL="0" lvl="0" indent="0" algn="ctr" defTabSz="711200">
            <a:lnSpc>
              <a:spcPct val="90000"/>
            </a:lnSpc>
            <a:spcBef>
              <a:spcPct val="0"/>
            </a:spcBef>
            <a:spcAft>
              <a:spcPct val="35000"/>
            </a:spcAft>
            <a:buNone/>
          </a:pPr>
          <a:r>
            <a:rPr lang="en-US" sz="1600" kern="1200">
              <a:solidFill>
                <a:srgbClr val="3D3D3D"/>
              </a:solidFill>
              <a:latin typeface="Gill Sans MT" panose="020B0502020104020203"/>
              <a:ea typeface="+mn-ea"/>
              <a:cs typeface="Arial" panose="020B0604020202020204" pitchFamily="34" charset="0"/>
            </a:rPr>
            <a:t>Site Map</a:t>
          </a:r>
        </a:p>
      </dgm:t>
    </dgm:pt>
    <dgm:pt modelId="{49B919B8-C609-4B75-A3C7-D5FC664AF13C}" type="parTrans" cxnId="{7ED1CC64-0522-4B22-9AD5-AB655E6201DC}">
      <dgm:prSet/>
      <dgm:spPr/>
      <dgm:t>
        <a:bodyPr/>
        <a:lstStyle/>
        <a:p>
          <a:endParaRPr lang="en-US"/>
        </a:p>
      </dgm:t>
    </dgm:pt>
    <dgm:pt modelId="{FAA0D767-3C02-455B-994D-E6777216F1CB}" type="sibTrans" cxnId="{7ED1CC64-0522-4B22-9AD5-AB655E6201DC}">
      <dgm:prSet/>
      <dgm:spPr/>
      <dgm:t>
        <a:bodyPr/>
        <a:lstStyle/>
        <a:p>
          <a:endParaRPr lang="en-US"/>
        </a:p>
      </dgm:t>
    </dgm:pt>
    <dgm:pt modelId="{A259B6CB-A582-4F4A-92F0-9C2E814CDD0D}">
      <dgm:prSet custT="1"/>
      <dgm:spPr>
        <a:solidFill>
          <a:srgbClr val="EBEBEB"/>
        </a:solidFill>
        <a:ln>
          <a:noFill/>
        </a:ln>
        <a:effectLst/>
      </dgm:spPr>
      <dgm:t>
        <a:bodyPr spcFirstLastPara="0" vert="horz" wrap="square" lIns="60960" tIns="60960" rIns="60960" bIns="60960" numCol="1" spcCol="1270" anchor="ctr" anchorCtr="0"/>
        <a:lstStyle/>
        <a:p>
          <a:pPr marL="0" lvl="0" indent="0" algn="ctr" defTabSz="711200">
            <a:lnSpc>
              <a:spcPct val="90000"/>
            </a:lnSpc>
            <a:spcBef>
              <a:spcPct val="0"/>
            </a:spcBef>
            <a:spcAft>
              <a:spcPct val="35000"/>
            </a:spcAft>
            <a:buNone/>
          </a:pPr>
          <a:r>
            <a:rPr lang="en-US" sz="1600" kern="1200">
              <a:solidFill>
                <a:srgbClr val="3D3D3D"/>
              </a:solidFill>
              <a:latin typeface="Gill Sans MT" panose="020B0502020104020203"/>
              <a:ea typeface="+mn-ea"/>
              <a:cs typeface="Arial" panose="020B0604020202020204" pitchFamily="34" charset="0"/>
            </a:rPr>
            <a:t>Gallery</a:t>
          </a:r>
        </a:p>
      </dgm:t>
    </dgm:pt>
    <dgm:pt modelId="{F024170E-6FC6-4C57-BE60-4F872C556733}" type="parTrans" cxnId="{2B7EB744-6FD3-47CC-B112-104A561B0096}">
      <dgm:prSet/>
      <dgm:spPr/>
      <dgm:t>
        <a:bodyPr/>
        <a:lstStyle/>
        <a:p>
          <a:endParaRPr lang="en-US"/>
        </a:p>
      </dgm:t>
    </dgm:pt>
    <dgm:pt modelId="{EAFAB439-B143-46C1-89B7-40A2EBC848F2}" type="sibTrans" cxnId="{2B7EB744-6FD3-47CC-B112-104A561B0096}">
      <dgm:prSet/>
      <dgm:spPr/>
      <dgm:t>
        <a:bodyPr/>
        <a:lstStyle/>
        <a:p>
          <a:endParaRPr lang="en-US"/>
        </a:p>
      </dgm:t>
    </dgm:pt>
    <dgm:pt modelId="{CE020069-34F7-4268-B3EB-78EEB3498DAC}">
      <dgm:prSet custT="1"/>
      <dgm:spPr>
        <a:solidFill>
          <a:srgbClr val="EBEBEB"/>
        </a:solidFill>
        <a:ln>
          <a:noFill/>
        </a:ln>
        <a:effectLst/>
      </dgm:spPr>
      <dgm:t>
        <a:bodyPr spcFirstLastPara="0" vert="horz" wrap="square" lIns="60960" tIns="60960" rIns="60960" bIns="60960" numCol="1" spcCol="1270" anchor="ctr" anchorCtr="0"/>
        <a:lstStyle/>
        <a:p>
          <a:pPr marL="0" lvl="0" indent="0" algn="ctr" defTabSz="711200">
            <a:lnSpc>
              <a:spcPct val="90000"/>
            </a:lnSpc>
            <a:spcBef>
              <a:spcPct val="0"/>
            </a:spcBef>
            <a:spcAft>
              <a:spcPct val="35000"/>
            </a:spcAft>
            <a:buNone/>
          </a:pPr>
          <a:r>
            <a:rPr lang="en-US" sz="1600" kern="1200">
              <a:solidFill>
                <a:srgbClr val="3D3D3D"/>
              </a:solidFill>
              <a:latin typeface="Gill Sans MT" panose="020B0502020104020203"/>
              <a:ea typeface="+mn-ea"/>
              <a:cs typeface="Arial" panose="020B0604020202020204" pitchFamily="34" charset="0"/>
            </a:rPr>
            <a:t>FAQs</a:t>
          </a:r>
        </a:p>
      </dgm:t>
    </dgm:pt>
    <dgm:pt modelId="{0A687CB6-12FA-412D-BB1F-F836A6876745}" type="parTrans" cxnId="{544A04F3-1367-4995-B9DB-928470232CB2}">
      <dgm:prSet/>
      <dgm:spPr/>
      <dgm:t>
        <a:bodyPr/>
        <a:lstStyle/>
        <a:p>
          <a:endParaRPr lang="en-US"/>
        </a:p>
      </dgm:t>
    </dgm:pt>
    <dgm:pt modelId="{831224C8-F255-4651-9625-21540D847BF1}" type="sibTrans" cxnId="{544A04F3-1367-4995-B9DB-928470232CB2}">
      <dgm:prSet/>
      <dgm:spPr/>
      <dgm:t>
        <a:bodyPr/>
        <a:lstStyle/>
        <a:p>
          <a:endParaRPr lang="en-US"/>
        </a:p>
      </dgm:t>
    </dgm:pt>
    <dgm:pt modelId="{27212398-99A9-4096-BBE7-6DC5849B653C}" type="pres">
      <dgm:prSet presAssocID="{A86AE60B-070A-4D9A-AF8B-43D0DE0BCB56}" presName="theList" presStyleCnt="0">
        <dgm:presLayoutVars>
          <dgm:dir/>
          <dgm:animLvl val="lvl"/>
          <dgm:resizeHandles val="exact"/>
        </dgm:presLayoutVars>
      </dgm:prSet>
      <dgm:spPr/>
      <dgm:t>
        <a:bodyPr/>
        <a:lstStyle/>
        <a:p>
          <a:endParaRPr lang="en-US"/>
        </a:p>
      </dgm:t>
    </dgm:pt>
    <dgm:pt modelId="{5269004A-CC66-4653-917D-A8F449CA4D6D}" type="pres">
      <dgm:prSet presAssocID="{C9D034DA-DB8E-4956-B03A-29C75F6CCEAC}" presName="compNode" presStyleCnt="0"/>
      <dgm:spPr/>
    </dgm:pt>
    <dgm:pt modelId="{DCC9FF93-CDFA-464A-A75F-C45C1317BB84}" type="pres">
      <dgm:prSet presAssocID="{C9D034DA-DB8E-4956-B03A-29C75F6CCEAC}" presName="aNode" presStyleLbl="bgShp" presStyleIdx="0" presStyleCnt="4" custScaleX="111100"/>
      <dgm:spPr/>
      <dgm:t>
        <a:bodyPr/>
        <a:lstStyle/>
        <a:p>
          <a:endParaRPr lang="en-US"/>
        </a:p>
      </dgm:t>
    </dgm:pt>
    <dgm:pt modelId="{361A989A-9FFE-49D5-BC5B-C92E7DD08C70}" type="pres">
      <dgm:prSet presAssocID="{C9D034DA-DB8E-4956-B03A-29C75F6CCEAC}" presName="textNode" presStyleLbl="bgShp" presStyleIdx="0" presStyleCnt="4"/>
      <dgm:spPr/>
      <dgm:t>
        <a:bodyPr/>
        <a:lstStyle/>
        <a:p>
          <a:endParaRPr lang="en-US"/>
        </a:p>
      </dgm:t>
    </dgm:pt>
    <dgm:pt modelId="{AB62D1E5-68F5-45B5-BC79-35E7402B9309}" type="pres">
      <dgm:prSet presAssocID="{C9D034DA-DB8E-4956-B03A-29C75F6CCEAC}" presName="compChildNode" presStyleCnt="0"/>
      <dgm:spPr/>
    </dgm:pt>
    <dgm:pt modelId="{39446C4D-EFE8-4306-B48B-CE14890BF033}" type="pres">
      <dgm:prSet presAssocID="{C9D034DA-DB8E-4956-B03A-29C75F6CCEAC}" presName="theInnerList" presStyleCnt="0"/>
      <dgm:spPr/>
    </dgm:pt>
    <dgm:pt modelId="{CD503A7F-784D-4FF4-A2F5-8DF8E8FAB8C6}" type="pres">
      <dgm:prSet presAssocID="{C9D034DA-DB8E-4956-B03A-29C75F6CCEAC}" presName="aSpace" presStyleCnt="0"/>
      <dgm:spPr/>
    </dgm:pt>
    <dgm:pt modelId="{05CFE40A-EE31-4C59-8259-EB43D7FD2ED2}" type="pres">
      <dgm:prSet presAssocID="{2CB9DBDF-9A0C-4096-9173-9F2F590692AD}" presName="compNode" presStyleCnt="0"/>
      <dgm:spPr/>
    </dgm:pt>
    <dgm:pt modelId="{44F8A94C-ADB8-4FBD-8B5A-EE7E35D75EE7}" type="pres">
      <dgm:prSet presAssocID="{2CB9DBDF-9A0C-4096-9173-9F2F590692AD}" presName="aNode" presStyleLbl="bgShp" presStyleIdx="1" presStyleCnt="4" custScaleX="119364" custLinFactNeighborX="2006" custLinFactNeighborY="413"/>
      <dgm:spPr>
        <a:xfrm>
          <a:off x="3713134" y="0"/>
          <a:ext cx="3452843" cy="2900019"/>
        </a:xfrm>
        <a:prstGeom prst="roundRect">
          <a:avLst>
            <a:gd name="adj" fmla="val 10000"/>
          </a:avLst>
        </a:prstGeom>
      </dgm:spPr>
      <dgm:t>
        <a:bodyPr/>
        <a:lstStyle/>
        <a:p>
          <a:endParaRPr lang="en-US"/>
        </a:p>
      </dgm:t>
    </dgm:pt>
    <dgm:pt modelId="{1F34CE8E-6A1E-4673-AD9E-567525E2D530}" type="pres">
      <dgm:prSet presAssocID="{2CB9DBDF-9A0C-4096-9173-9F2F590692AD}" presName="textNode" presStyleLbl="bgShp" presStyleIdx="1" presStyleCnt="4"/>
      <dgm:spPr/>
      <dgm:t>
        <a:bodyPr/>
        <a:lstStyle/>
        <a:p>
          <a:endParaRPr lang="en-US"/>
        </a:p>
      </dgm:t>
    </dgm:pt>
    <dgm:pt modelId="{3836340B-A9A4-4C66-801D-90570CA49104}" type="pres">
      <dgm:prSet presAssocID="{2CB9DBDF-9A0C-4096-9173-9F2F590692AD}" presName="compChildNode" presStyleCnt="0"/>
      <dgm:spPr/>
    </dgm:pt>
    <dgm:pt modelId="{95349DDC-D086-4479-9FCA-629D37A69F7D}" type="pres">
      <dgm:prSet presAssocID="{2CB9DBDF-9A0C-4096-9173-9F2F590692AD}" presName="theInnerList" presStyleCnt="0"/>
      <dgm:spPr/>
    </dgm:pt>
    <dgm:pt modelId="{817CC127-D50D-4F87-9AF7-3DC370965C5B}" type="pres">
      <dgm:prSet presAssocID="{2CB9DBDF-9A0C-4096-9173-9F2F590692AD}" presName="aSpace" presStyleCnt="0"/>
      <dgm:spPr/>
    </dgm:pt>
    <dgm:pt modelId="{BACC6DBB-0EAC-40CC-A545-DAC334339951}" type="pres">
      <dgm:prSet presAssocID="{A259B6CB-A582-4F4A-92F0-9C2E814CDD0D}" presName="compNode" presStyleCnt="0"/>
      <dgm:spPr/>
    </dgm:pt>
    <dgm:pt modelId="{B35A5AC5-1D6A-420F-8ADA-00FF6302CE5C}" type="pres">
      <dgm:prSet presAssocID="{A259B6CB-A582-4F4A-92F0-9C2E814CDD0D}" presName="aNode" presStyleLbl="bgShp" presStyleIdx="2" presStyleCnt="4"/>
      <dgm:spPr>
        <a:xfrm>
          <a:off x="3105882" y="0"/>
          <a:ext cx="1799270" cy="2912050"/>
        </a:xfrm>
        <a:prstGeom prst="roundRect">
          <a:avLst>
            <a:gd name="adj" fmla="val 10000"/>
          </a:avLst>
        </a:prstGeom>
      </dgm:spPr>
      <dgm:t>
        <a:bodyPr/>
        <a:lstStyle/>
        <a:p>
          <a:endParaRPr lang="en-US"/>
        </a:p>
      </dgm:t>
    </dgm:pt>
    <dgm:pt modelId="{D51C6408-89D1-4A69-89BC-FB215B5E194D}" type="pres">
      <dgm:prSet presAssocID="{A259B6CB-A582-4F4A-92F0-9C2E814CDD0D}" presName="textNode" presStyleLbl="bgShp" presStyleIdx="2" presStyleCnt="4"/>
      <dgm:spPr/>
      <dgm:t>
        <a:bodyPr/>
        <a:lstStyle/>
        <a:p>
          <a:endParaRPr lang="en-US"/>
        </a:p>
      </dgm:t>
    </dgm:pt>
    <dgm:pt modelId="{F1EA2B4C-7190-4794-9714-25811A3C17B1}" type="pres">
      <dgm:prSet presAssocID="{A259B6CB-A582-4F4A-92F0-9C2E814CDD0D}" presName="compChildNode" presStyleCnt="0"/>
      <dgm:spPr/>
    </dgm:pt>
    <dgm:pt modelId="{4E8F676A-B2D8-449A-9B2B-C14C23B0528A}" type="pres">
      <dgm:prSet presAssocID="{A259B6CB-A582-4F4A-92F0-9C2E814CDD0D}" presName="theInnerList" presStyleCnt="0"/>
      <dgm:spPr/>
    </dgm:pt>
    <dgm:pt modelId="{53AE0B5A-3E26-4E1A-B515-C81899F49C2E}" type="pres">
      <dgm:prSet presAssocID="{A259B6CB-A582-4F4A-92F0-9C2E814CDD0D}" presName="aSpace" presStyleCnt="0"/>
      <dgm:spPr/>
    </dgm:pt>
    <dgm:pt modelId="{2BF8B304-49BB-41B2-BA46-A8C86C2F3501}" type="pres">
      <dgm:prSet presAssocID="{CE020069-34F7-4268-B3EB-78EEB3498DAC}" presName="compNode" presStyleCnt="0"/>
      <dgm:spPr/>
    </dgm:pt>
    <dgm:pt modelId="{E0A7D5D0-BE98-433C-B3B5-BDE030BEECC4}" type="pres">
      <dgm:prSet presAssocID="{CE020069-34F7-4268-B3EB-78EEB3498DAC}" presName="aNode" presStyleLbl="bgShp" presStyleIdx="3" presStyleCnt="4"/>
      <dgm:spPr>
        <a:xfrm>
          <a:off x="5040098" y="0"/>
          <a:ext cx="1799270" cy="2912050"/>
        </a:xfrm>
        <a:prstGeom prst="roundRect">
          <a:avLst>
            <a:gd name="adj" fmla="val 10000"/>
          </a:avLst>
        </a:prstGeom>
      </dgm:spPr>
      <dgm:t>
        <a:bodyPr/>
        <a:lstStyle/>
        <a:p>
          <a:endParaRPr lang="en-US"/>
        </a:p>
      </dgm:t>
    </dgm:pt>
    <dgm:pt modelId="{4B71D179-2679-4364-8D1B-821E9EE1CB9D}" type="pres">
      <dgm:prSet presAssocID="{CE020069-34F7-4268-B3EB-78EEB3498DAC}" presName="textNode" presStyleLbl="bgShp" presStyleIdx="3" presStyleCnt="4"/>
      <dgm:spPr/>
      <dgm:t>
        <a:bodyPr/>
        <a:lstStyle/>
        <a:p>
          <a:endParaRPr lang="en-US"/>
        </a:p>
      </dgm:t>
    </dgm:pt>
    <dgm:pt modelId="{139FA022-B514-40E3-BB72-C6B9DC17A6F7}" type="pres">
      <dgm:prSet presAssocID="{CE020069-34F7-4268-B3EB-78EEB3498DAC}" presName="compChildNode" presStyleCnt="0"/>
      <dgm:spPr/>
    </dgm:pt>
    <dgm:pt modelId="{67C0238D-6752-465C-BDC2-7F5623C020C7}" type="pres">
      <dgm:prSet presAssocID="{CE020069-34F7-4268-B3EB-78EEB3498DAC}" presName="theInnerList" presStyleCnt="0"/>
      <dgm:spPr/>
    </dgm:pt>
  </dgm:ptLst>
  <dgm:cxnLst>
    <dgm:cxn modelId="{3179BF4D-DB08-487B-A41A-19E03484B46D}" type="presOf" srcId="{A86AE60B-070A-4D9A-AF8B-43D0DE0BCB56}" destId="{27212398-99A9-4096-BBE7-6DC5849B653C}" srcOrd="0" destOrd="0" presId="urn:microsoft.com/office/officeart/2005/8/layout/lProcess2"/>
    <dgm:cxn modelId="{F3016830-6FA9-4696-9057-5F6F71E9449F}" type="presOf" srcId="{CE020069-34F7-4268-B3EB-78EEB3498DAC}" destId="{E0A7D5D0-BE98-433C-B3B5-BDE030BEECC4}" srcOrd="0" destOrd="0" presId="urn:microsoft.com/office/officeart/2005/8/layout/lProcess2"/>
    <dgm:cxn modelId="{E297F0BC-766F-46B7-99B9-1589B5671962}" type="presOf" srcId="{2CB9DBDF-9A0C-4096-9173-9F2F590692AD}" destId="{1F34CE8E-6A1E-4673-AD9E-567525E2D530}" srcOrd="1" destOrd="0" presId="urn:microsoft.com/office/officeart/2005/8/layout/lProcess2"/>
    <dgm:cxn modelId="{A05AAFA2-4656-4D19-AD60-FCB1E8A7163E}" type="presOf" srcId="{C9D034DA-DB8E-4956-B03A-29C75F6CCEAC}" destId="{DCC9FF93-CDFA-464A-A75F-C45C1317BB84}" srcOrd="0" destOrd="0" presId="urn:microsoft.com/office/officeart/2005/8/layout/lProcess2"/>
    <dgm:cxn modelId="{D44FCB83-CA3C-4C2E-934E-4868E06FC511}" type="presOf" srcId="{C9D034DA-DB8E-4956-B03A-29C75F6CCEAC}" destId="{361A989A-9FFE-49D5-BC5B-C92E7DD08C70}" srcOrd="1" destOrd="0" presId="urn:microsoft.com/office/officeart/2005/8/layout/lProcess2"/>
    <dgm:cxn modelId="{544A04F3-1367-4995-B9DB-928470232CB2}" srcId="{A86AE60B-070A-4D9A-AF8B-43D0DE0BCB56}" destId="{CE020069-34F7-4268-B3EB-78EEB3498DAC}" srcOrd="3" destOrd="0" parTransId="{0A687CB6-12FA-412D-BB1F-F836A6876745}" sibTransId="{831224C8-F255-4651-9625-21540D847BF1}"/>
    <dgm:cxn modelId="{2B7EB744-6FD3-47CC-B112-104A561B0096}" srcId="{A86AE60B-070A-4D9A-AF8B-43D0DE0BCB56}" destId="{A259B6CB-A582-4F4A-92F0-9C2E814CDD0D}" srcOrd="2" destOrd="0" parTransId="{F024170E-6FC6-4C57-BE60-4F872C556733}" sibTransId="{EAFAB439-B143-46C1-89B7-40A2EBC848F2}"/>
    <dgm:cxn modelId="{659911DE-88C1-4662-91AE-DA197F6CB8D6}" type="presOf" srcId="{A259B6CB-A582-4F4A-92F0-9C2E814CDD0D}" destId="{D51C6408-89D1-4A69-89BC-FB215B5E194D}" srcOrd="1" destOrd="0" presId="urn:microsoft.com/office/officeart/2005/8/layout/lProcess2"/>
    <dgm:cxn modelId="{7ED1CC64-0522-4B22-9AD5-AB655E6201DC}" srcId="{A86AE60B-070A-4D9A-AF8B-43D0DE0BCB56}" destId="{2CB9DBDF-9A0C-4096-9173-9F2F590692AD}" srcOrd="1" destOrd="0" parTransId="{49B919B8-C609-4B75-A3C7-D5FC664AF13C}" sibTransId="{FAA0D767-3C02-455B-994D-E6777216F1CB}"/>
    <dgm:cxn modelId="{7DA91361-DD1A-41BF-9141-3665ED870D64}" type="presOf" srcId="{A259B6CB-A582-4F4A-92F0-9C2E814CDD0D}" destId="{B35A5AC5-1D6A-420F-8ADA-00FF6302CE5C}" srcOrd="0" destOrd="0" presId="urn:microsoft.com/office/officeart/2005/8/layout/lProcess2"/>
    <dgm:cxn modelId="{7B216819-962B-4DCB-BA25-47704A2B4D7D}" type="presOf" srcId="{CE020069-34F7-4268-B3EB-78EEB3498DAC}" destId="{4B71D179-2679-4364-8D1B-821E9EE1CB9D}" srcOrd="1" destOrd="0" presId="urn:microsoft.com/office/officeart/2005/8/layout/lProcess2"/>
    <dgm:cxn modelId="{29076922-475B-49BB-8B65-71A06EDB1A59}" srcId="{A86AE60B-070A-4D9A-AF8B-43D0DE0BCB56}" destId="{C9D034DA-DB8E-4956-B03A-29C75F6CCEAC}" srcOrd="0" destOrd="0" parTransId="{EECCBB25-5895-44BE-8193-A44AB29F0C11}" sibTransId="{ABDF8AAD-3C03-4DD4-8939-42ECDD5BE967}"/>
    <dgm:cxn modelId="{06FAAD26-C8B0-436C-ADC0-48DCD6773590}" type="presOf" srcId="{2CB9DBDF-9A0C-4096-9173-9F2F590692AD}" destId="{44F8A94C-ADB8-4FBD-8B5A-EE7E35D75EE7}" srcOrd="0" destOrd="0" presId="urn:microsoft.com/office/officeart/2005/8/layout/lProcess2"/>
    <dgm:cxn modelId="{2DD667C5-C682-47CD-B28C-CEBBFEE0149E}" type="presParOf" srcId="{27212398-99A9-4096-BBE7-6DC5849B653C}" destId="{5269004A-CC66-4653-917D-A8F449CA4D6D}" srcOrd="0" destOrd="0" presId="urn:microsoft.com/office/officeart/2005/8/layout/lProcess2"/>
    <dgm:cxn modelId="{98915CDC-836D-48B2-81AE-BAB879B9ED61}" type="presParOf" srcId="{5269004A-CC66-4653-917D-A8F449CA4D6D}" destId="{DCC9FF93-CDFA-464A-A75F-C45C1317BB84}" srcOrd="0" destOrd="0" presId="urn:microsoft.com/office/officeart/2005/8/layout/lProcess2"/>
    <dgm:cxn modelId="{82ED4958-4F37-4E28-B4A5-D80DD0830589}" type="presParOf" srcId="{5269004A-CC66-4653-917D-A8F449CA4D6D}" destId="{361A989A-9FFE-49D5-BC5B-C92E7DD08C70}" srcOrd="1" destOrd="0" presId="urn:microsoft.com/office/officeart/2005/8/layout/lProcess2"/>
    <dgm:cxn modelId="{1F568C40-10CA-427C-9CD3-BBF9B7F1E499}" type="presParOf" srcId="{5269004A-CC66-4653-917D-A8F449CA4D6D}" destId="{AB62D1E5-68F5-45B5-BC79-35E7402B9309}" srcOrd="2" destOrd="0" presId="urn:microsoft.com/office/officeart/2005/8/layout/lProcess2"/>
    <dgm:cxn modelId="{158AC660-4EE1-42D2-9AE5-9D90CD9BA262}" type="presParOf" srcId="{AB62D1E5-68F5-45B5-BC79-35E7402B9309}" destId="{39446C4D-EFE8-4306-B48B-CE14890BF033}" srcOrd="0" destOrd="0" presId="urn:microsoft.com/office/officeart/2005/8/layout/lProcess2"/>
    <dgm:cxn modelId="{9CA7A31B-E60B-493B-8E9A-5C0D065CA1B3}" type="presParOf" srcId="{27212398-99A9-4096-BBE7-6DC5849B653C}" destId="{CD503A7F-784D-4FF4-A2F5-8DF8E8FAB8C6}" srcOrd="1" destOrd="0" presId="urn:microsoft.com/office/officeart/2005/8/layout/lProcess2"/>
    <dgm:cxn modelId="{305B54FD-65A9-4D40-AE16-90FD5C0EB432}" type="presParOf" srcId="{27212398-99A9-4096-BBE7-6DC5849B653C}" destId="{05CFE40A-EE31-4C59-8259-EB43D7FD2ED2}" srcOrd="2" destOrd="0" presId="urn:microsoft.com/office/officeart/2005/8/layout/lProcess2"/>
    <dgm:cxn modelId="{58A946AF-27EB-4B5B-99E6-1C8354C5B6DF}" type="presParOf" srcId="{05CFE40A-EE31-4C59-8259-EB43D7FD2ED2}" destId="{44F8A94C-ADB8-4FBD-8B5A-EE7E35D75EE7}" srcOrd="0" destOrd="0" presId="urn:microsoft.com/office/officeart/2005/8/layout/lProcess2"/>
    <dgm:cxn modelId="{3E7A31EC-D6B8-43CC-88F4-48731DC0B13A}" type="presParOf" srcId="{05CFE40A-EE31-4C59-8259-EB43D7FD2ED2}" destId="{1F34CE8E-6A1E-4673-AD9E-567525E2D530}" srcOrd="1" destOrd="0" presId="urn:microsoft.com/office/officeart/2005/8/layout/lProcess2"/>
    <dgm:cxn modelId="{A6C9BB16-39F5-4CCD-A6EC-26F8723BE813}" type="presParOf" srcId="{05CFE40A-EE31-4C59-8259-EB43D7FD2ED2}" destId="{3836340B-A9A4-4C66-801D-90570CA49104}" srcOrd="2" destOrd="0" presId="urn:microsoft.com/office/officeart/2005/8/layout/lProcess2"/>
    <dgm:cxn modelId="{A8D86685-B9B9-4075-A304-D73DD39298FF}" type="presParOf" srcId="{3836340B-A9A4-4C66-801D-90570CA49104}" destId="{95349DDC-D086-4479-9FCA-629D37A69F7D}" srcOrd="0" destOrd="0" presId="urn:microsoft.com/office/officeart/2005/8/layout/lProcess2"/>
    <dgm:cxn modelId="{29511C7D-5303-479A-860E-EEA676400AC1}" type="presParOf" srcId="{27212398-99A9-4096-BBE7-6DC5849B653C}" destId="{817CC127-D50D-4F87-9AF7-3DC370965C5B}" srcOrd="3" destOrd="0" presId="urn:microsoft.com/office/officeart/2005/8/layout/lProcess2"/>
    <dgm:cxn modelId="{40DA43A0-C13C-434E-9F54-407E9C3725EA}" type="presParOf" srcId="{27212398-99A9-4096-BBE7-6DC5849B653C}" destId="{BACC6DBB-0EAC-40CC-A545-DAC334339951}" srcOrd="4" destOrd="0" presId="urn:microsoft.com/office/officeart/2005/8/layout/lProcess2"/>
    <dgm:cxn modelId="{51C3C3B2-B62A-4915-A8C1-4D794B18B171}" type="presParOf" srcId="{BACC6DBB-0EAC-40CC-A545-DAC334339951}" destId="{B35A5AC5-1D6A-420F-8ADA-00FF6302CE5C}" srcOrd="0" destOrd="0" presId="urn:microsoft.com/office/officeart/2005/8/layout/lProcess2"/>
    <dgm:cxn modelId="{48776CFF-A6BF-4F47-8485-DE218F33A01C}" type="presParOf" srcId="{BACC6DBB-0EAC-40CC-A545-DAC334339951}" destId="{D51C6408-89D1-4A69-89BC-FB215B5E194D}" srcOrd="1" destOrd="0" presId="urn:microsoft.com/office/officeart/2005/8/layout/lProcess2"/>
    <dgm:cxn modelId="{36000CC1-DD4C-4862-AB7E-92F612D06899}" type="presParOf" srcId="{BACC6DBB-0EAC-40CC-A545-DAC334339951}" destId="{F1EA2B4C-7190-4794-9714-25811A3C17B1}" srcOrd="2" destOrd="0" presId="urn:microsoft.com/office/officeart/2005/8/layout/lProcess2"/>
    <dgm:cxn modelId="{64C5E0F6-CFD6-46EF-827B-6D0BA8E83F08}" type="presParOf" srcId="{F1EA2B4C-7190-4794-9714-25811A3C17B1}" destId="{4E8F676A-B2D8-449A-9B2B-C14C23B0528A}" srcOrd="0" destOrd="0" presId="urn:microsoft.com/office/officeart/2005/8/layout/lProcess2"/>
    <dgm:cxn modelId="{D95BADA0-204D-44DB-9EBB-33BCC43980D5}" type="presParOf" srcId="{27212398-99A9-4096-BBE7-6DC5849B653C}" destId="{53AE0B5A-3E26-4E1A-B515-C81899F49C2E}" srcOrd="5" destOrd="0" presId="urn:microsoft.com/office/officeart/2005/8/layout/lProcess2"/>
    <dgm:cxn modelId="{E4C10C40-C9AE-4D7F-8F0A-559CB07FFDD1}" type="presParOf" srcId="{27212398-99A9-4096-BBE7-6DC5849B653C}" destId="{2BF8B304-49BB-41B2-BA46-A8C86C2F3501}" srcOrd="6" destOrd="0" presId="urn:microsoft.com/office/officeart/2005/8/layout/lProcess2"/>
    <dgm:cxn modelId="{DCDEE6C5-5F2C-473A-B8EC-7C3814CAD69C}" type="presParOf" srcId="{2BF8B304-49BB-41B2-BA46-A8C86C2F3501}" destId="{E0A7D5D0-BE98-433C-B3B5-BDE030BEECC4}" srcOrd="0" destOrd="0" presId="urn:microsoft.com/office/officeart/2005/8/layout/lProcess2"/>
    <dgm:cxn modelId="{B59A0157-3228-49A5-AA98-FCFEC7781BDA}" type="presParOf" srcId="{2BF8B304-49BB-41B2-BA46-A8C86C2F3501}" destId="{4B71D179-2679-4364-8D1B-821E9EE1CB9D}" srcOrd="1" destOrd="0" presId="urn:microsoft.com/office/officeart/2005/8/layout/lProcess2"/>
    <dgm:cxn modelId="{15E629E3-6D59-4CAC-A913-84B3BCB8683E}" type="presParOf" srcId="{2BF8B304-49BB-41B2-BA46-A8C86C2F3501}" destId="{139FA022-B514-40E3-BB72-C6B9DC17A6F7}" srcOrd="2" destOrd="0" presId="urn:microsoft.com/office/officeart/2005/8/layout/lProcess2"/>
    <dgm:cxn modelId="{B46763EA-8BBF-4284-A5E5-560620B4C52B}" type="presParOf" srcId="{139FA022-B514-40E3-BB72-C6B9DC17A6F7}" destId="{67C0238D-6752-465C-BDC2-7F5623C020C7}" srcOrd="0" destOrd="0" presId="urn:microsoft.com/office/officeart/2005/8/layout/lProcess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9DB306B1-95E3-41C3-A350-EED6CFB59F98}" type="doc">
      <dgm:prSet loTypeId="urn:microsoft.com/office/officeart/2005/8/layout/hProcess11" loCatId="process" qsTypeId="urn:microsoft.com/office/officeart/2005/8/quickstyle/simple1" qsCatId="simple" csTypeId="urn:microsoft.com/office/officeart/2005/8/colors/accent1_2" csCatId="accent1" phldr="1"/>
      <dgm:spPr/>
    </dgm:pt>
    <dgm:pt modelId="{CBD49820-2664-44CA-ACF4-23880BCE8556}">
      <dgm:prSet phldrT="[Text]" custT="1"/>
      <dgm:spPr/>
      <dgm:t>
        <a:bodyPr/>
        <a:lstStyle/>
        <a:p>
          <a:r>
            <a:rPr lang="en-US" sz="1800" b="1">
              <a:solidFill>
                <a:schemeClr val="tx1"/>
              </a:solidFill>
            </a:rPr>
            <a:t>Notepad/HTML editor</a:t>
          </a:r>
          <a:endParaRPr lang="en-US" sz="1200">
            <a:solidFill>
              <a:schemeClr val="bg1"/>
            </a:solidFill>
          </a:endParaRPr>
        </a:p>
      </dgm:t>
    </dgm:pt>
    <dgm:pt modelId="{BA7D1491-B291-41D8-9E9D-1B8CDD45B99F}" type="parTrans" cxnId="{69608FF6-A177-4A85-B0D8-8CCF23DA1551}">
      <dgm:prSet/>
      <dgm:spPr/>
      <dgm:t>
        <a:bodyPr/>
        <a:lstStyle/>
        <a:p>
          <a:endParaRPr lang="en-US"/>
        </a:p>
      </dgm:t>
    </dgm:pt>
    <dgm:pt modelId="{C656F4BF-01E0-49BE-BB10-05A9C45E8A13}" type="sibTrans" cxnId="{69608FF6-A177-4A85-B0D8-8CCF23DA1551}">
      <dgm:prSet/>
      <dgm:spPr/>
      <dgm:t>
        <a:bodyPr/>
        <a:lstStyle/>
        <a:p>
          <a:endParaRPr lang="en-US"/>
        </a:p>
      </dgm:t>
    </dgm:pt>
    <dgm:pt modelId="{065E1936-38FB-4B6B-9E9B-591558151B8A}">
      <dgm:prSet phldrT="[Text]" custT="1"/>
      <dgm:spPr/>
      <dgm:t>
        <a:bodyPr/>
        <a:lstStyle/>
        <a:p>
          <a:endParaRPr lang="en-US" sz="1200">
            <a:solidFill>
              <a:schemeClr val="bg1"/>
            </a:solidFill>
          </a:endParaRPr>
        </a:p>
      </dgm:t>
    </dgm:pt>
    <dgm:pt modelId="{4F4D3C12-071A-471C-9E66-10E6159C1799}" type="parTrans" cxnId="{69C31E16-30A5-411B-B331-AD2E69536E10}">
      <dgm:prSet/>
      <dgm:spPr/>
      <dgm:t>
        <a:bodyPr/>
        <a:lstStyle/>
        <a:p>
          <a:endParaRPr lang="en-US"/>
        </a:p>
      </dgm:t>
    </dgm:pt>
    <dgm:pt modelId="{89BE528A-91A1-4F6E-BFA7-1ACFBC887604}" type="sibTrans" cxnId="{69C31E16-30A5-411B-B331-AD2E69536E10}">
      <dgm:prSet/>
      <dgm:spPr/>
      <dgm:t>
        <a:bodyPr/>
        <a:lstStyle/>
        <a:p>
          <a:endParaRPr lang="en-US"/>
        </a:p>
      </dgm:t>
    </dgm:pt>
    <dgm:pt modelId="{B66FD67A-FD18-4A42-8E47-01EE84191342}">
      <dgm:prSet phldrT="[Text]" custT="1"/>
      <dgm:spPr>
        <a:noFill/>
        <a:ln>
          <a:noFill/>
        </a:ln>
        <a:effectLst/>
      </dgm:spPr>
      <dgm:t>
        <a:bodyPr spcFirstLastPara="0" vert="horz" wrap="square" lIns="128016" tIns="128016" rIns="128016" bIns="128016" numCol="1" spcCol="1270" anchor="b" anchorCtr="0"/>
        <a:lstStyle/>
        <a:p>
          <a:r>
            <a:rPr lang="en-US" sz="1800" b="1" kern="1200">
              <a:solidFill>
                <a:prstClr val="black"/>
              </a:solidFill>
              <a:latin typeface="Gill Sans MT" panose="020B0502020104020203"/>
              <a:ea typeface="+mn-ea"/>
              <a:cs typeface="+mn-cs"/>
            </a:rPr>
            <a:t>Dreamweaver</a:t>
          </a:r>
        </a:p>
      </dgm:t>
    </dgm:pt>
    <dgm:pt modelId="{728FA86D-CA9B-46AB-BC5B-3504B89C7781}" type="parTrans" cxnId="{7CB044DA-54A8-4776-90D7-8344FA7B4815}">
      <dgm:prSet/>
      <dgm:spPr/>
      <dgm:t>
        <a:bodyPr/>
        <a:lstStyle/>
        <a:p>
          <a:endParaRPr lang="en-US"/>
        </a:p>
      </dgm:t>
    </dgm:pt>
    <dgm:pt modelId="{029B6F63-0A76-4D7B-AAFB-CA02A1F0B036}" type="sibTrans" cxnId="{7CB044DA-54A8-4776-90D7-8344FA7B4815}">
      <dgm:prSet/>
      <dgm:spPr/>
      <dgm:t>
        <a:bodyPr/>
        <a:lstStyle/>
        <a:p>
          <a:endParaRPr lang="en-US"/>
        </a:p>
      </dgm:t>
    </dgm:pt>
    <dgm:pt modelId="{8FE3B16D-CB1D-4452-A24F-4DB82B820C1E}">
      <dgm:prSet custT="1"/>
      <dgm:spPr/>
      <dgm:t>
        <a:bodyPr/>
        <a:lstStyle/>
        <a:p>
          <a:r>
            <a:rPr lang="en-US" sz="1800" b="1">
              <a:solidFill>
                <a:schemeClr val="tx1"/>
              </a:solidFill>
            </a:rPr>
            <a:t>IE 5.0/ Netscape 6.0/ Google Chrome 98.0.4758.101/ Safari 15.2</a:t>
          </a:r>
        </a:p>
      </dgm:t>
    </dgm:pt>
    <dgm:pt modelId="{24DBCB50-83CD-4AD0-BEAA-B8B6ED5373CA}" type="parTrans" cxnId="{68D0D1BC-B9AA-4E67-950E-DDAC4A425FC7}">
      <dgm:prSet/>
      <dgm:spPr/>
      <dgm:t>
        <a:bodyPr/>
        <a:lstStyle/>
        <a:p>
          <a:endParaRPr lang="en-US"/>
        </a:p>
      </dgm:t>
    </dgm:pt>
    <dgm:pt modelId="{5349CD23-2C20-4273-8E02-D6D9A6D3A0DC}" type="sibTrans" cxnId="{68D0D1BC-B9AA-4E67-950E-DDAC4A425FC7}">
      <dgm:prSet/>
      <dgm:spPr/>
      <dgm:t>
        <a:bodyPr/>
        <a:lstStyle/>
        <a:p>
          <a:endParaRPr lang="en-US"/>
        </a:p>
      </dgm:t>
    </dgm:pt>
    <dgm:pt modelId="{7D550970-5588-4EBB-B073-463EC6EB05A4}">
      <dgm:prSet custT="1"/>
      <dgm:spPr/>
      <dgm:t>
        <a:bodyPr/>
        <a:lstStyle/>
        <a:p>
          <a:endParaRPr lang="en-US" sz="1200">
            <a:solidFill>
              <a:schemeClr val="bg1"/>
            </a:solidFill>
          </a:endParaRPr>
        </a:p>
      </dgm:t>
    </dgm:pt>
    <dgm:pt modelId="{CFD44A2A-6196-4183-BD05-EDAD10274E96}" type="parTrans" cxnId="{F8ED08C5-C979-4AF2-8E44-32026F324678}">
      <dgm:prSet/>
      <dgm:spPr/>
      <dgm:t>
        <a:bodyPr/>
        <a:lstStyle/>
        <a:p>
          <a:endParaRPr lang="en-US"/>
        </a:p>
      </dgm:t>
    </dgm:pt>
    <dgm:pt modelId="{CA70BEF6-82DA-4218-8FFD-2EF698396984}" type="sibTrans" cxnId="{F8ED08C5-C979-4AF2-8E44-32026F324678}">
      <dgm:prSet/>
      <dgm:spPr/>
      <dgm:t>
        <a:bodyPr/>
        <a:lstStyle/>
        <a:p>
          <a:endParaRPr lang="en-US"/>
        </a:p>
      </dgm:t>
    </dgm:pt>
    <dgm:pt modelId="{D9622692-05D9-4B44-B997-34C482CEAD07}">
      <dgm:prSet custT="1"/>
      <dgm:spPr/>
      <dgm:t>
        <a:bodyPr/>
        <a:lstStyle/>
        <a:p>
          <a:endParaRPr lang="en-US" sz="1200">
            <a:solidFill>
              <a:schemeClr val="bg1"/>
            </a:solidFill>
          </a:endParaRPr>
        </a:p>
      </dgm:t>
    </dgm:pt>
    <dgm:pt modelId="{3581BEFA-4676-46E2-B7AD-446974DCF7F4}" type="sibTrans" cxnId="{7B8338E1-28A9-4816-A143-539A378987E0}">
      <dgm:prSet/>
      <dgm:spPr/>
      <dgm:t>
        <a:bodyPr/>
        <a:lstStyle/>
        <a:p>
          <a:endParaRPr lang="en-US"/>
        </a:p>
      </dgm:t>
    </dgm:pt>
    <dgm:pt modelId="{058C97CD-F585-4056-BF73-C06430397079}" type="parTrans" cxnId="{7B8338E1-28A9-4816-A143-539A378987E0}">
      <dgm:prSet/>
      <dgm:spPr/>
      <dgm:t>
        <a:bodyPr/>
        <a:lstStyle/>
        <a:p>
          <a:endParaRPr lang="en-US"/>
        </a:p>
      </dgm:t>
    </dgm:pt>
    <dgm:pt modelId="{EA0C71B3-295C-41F4-8394-778A0ED440C9}" type="pres">
      <dgm:prSet presAssocID="{9DB306B1-95E3-41C3-A350-EED6CFB59F98}" presName="Name0" presStyleCnt="0">
        <dgm:presLayoutVars>
          <dgm:dir/>
          <dgm:resizeHandles val="exact"/>
        </dgm:presLayoutVars>
      </dgm:prSet>
      <dgm:spPr/>
    </dgm:pt>
    <dgm:pt modelId="{48674126-856E-40A2-AED1-66B0EF9F29B2}" type="pres">
      <dgm:prSet presAssocID="{9DB306B1-95E3-41C3-A350-EED6CFB59F98}" presName="arrow" presStyleLbl="bgShp" presStyleIdx="0" presStyleCnt="1" custScaleY="9462" custLinFactNeighborX="-2759" custLinFactNeighborY="415"/>
      <dgm:spPr>
        <a:solidFill>
          <a:schemeClr val="accent3">
            <a:lumMod val="75000"/>
          </a:schemeClr>
        </a:solidFill>
      </dgm:spPr>
    </dgm:pt>
    <dgm:pt modelId="{83EA8674-93CF-4ECA-962C-E32EF3196C72}" type="pres">
      <dgm:prSet presAssocID="{9DB306B1-95E3-41C3-A350-EED6CFB59F98}" presName="points" presStyleCnt="0"/>
      <dgm:spPr/>
    </dgm:pt>
    <dgm:pt modelId="{4EA87744-041F-4546-99B8-AFD0F76E549E}" type="pres">
      <dgm:prSet presAssocID="{CBD49820-2664-44CA-ACF4-23880BCE8556}" presName="compositeA" presStyleCnt="0"/>
      <dgm:spPr/>
    </dgm:pt>
    <dgm:pt modelId="{92555D7C-BA79-40AB-AEB4-9DF6047BAF06}" type="pres">
      <dgm:prSet presAssocID="{CBD49820-2664-44CA-ACF4-23880BCE8556}" presName="textA" presStyleLbl="revTx" presStyleIdx="0" presStyleCnt="6" custScaleX="279834">
        <dgm:presLayoutVars>
          <dgm:bulletEnabled val="1"/>
        </dgm:presLayoutVars>
      </dgm:prSet>
      <dgm:spPr/>
      <dgm:t>
        <a:bodyPr/>
        <a:lstStyle/>
        <a:p>
          <a:endParaRPr lang="en-US"/>
        </a:p>
      </dgm:t>
    </dgm:pt>
    <dgm:pt modelId="{1F883994-82B5-4883-84E5-27DEA523696A}" type="pres">
      <dgm:prSet presAssocID="{CBD49820-2664-44CA-ACF4-23880BCE8556}" presName="circleA" presStyleLbl="node1" presStyleIdx="0" presStyleCnt="6" custScaleX="68302" custScaleY="68302"/>
      <dgm:spPr>
        <a:solidFill>
          <a:schemeClr val="bg1"/>
        </a:solidFill>
        <a:ln w="38100">
          <a:solidFill>
            <a:schemeClr val="accent1"/>
          </a:solidFill>
        </a:ln>
      </dgm:spPr>
    </dgm:pt>
    <dgm:pt modelId="{7BDEDF1D-B731-48F3-82E6-549E9F37DDD3}" type="pres">
      <dgm:prSet presAssocID="{CBD49820-2664-44CA-ACF4-23880BCE8556}" presName="spaceA" presStyleCnt="0"/>
      <dgm:spPr/>
    </dgm:pt>
    <dgm:pt modelId="{2B4096E2-5B8D-494C-9868-68BA6E44F7EB}" type="pres">
      <dgm:prSet presAssocID="{C656F4BF-01E0-49BE-BB10-05A9C45E8A13}" presName="space" presStyleCnt="0"/>
      <dgm:spPr/>
    </dgm:pt>
    <dgm:pt modelId="{14D610B3-38C2-44F7-8FD9-40E31945903B}" type="pres">
      <dgm:prSet presAssocID="{065E1936-38FB-4B6B-9E9B-591558151B8A}" presName="compositeB" presStyleCnt="0"/>
      <dgm:spPr/>
    </dgm:pt>
    <dgm:pt modelId="{C0A42F7C-715B-4A79-9828-F6AC332F3146}" type="pres">
      <dgm:prSet presAssocID="{065E1936-38FB-4B6B-9E9B-591558151B8A}" presName="textB" presStyleLbl="revTx" presStyleIdx="1" presStyleCnt="6">
        <dgm:presLayoutVars>
          <dgm:bulletEnabled val="1"/>
        </dgm:presLayoutVars>
      </dgm:prSet>
      <dgm:spPr/>
      <dgm:t>
        <a:bodyPr/>
        <a:lstStyle/>
        <a:p>
          <a:endParaRPr lang="en-US"/>
        </a:p>
      </dgm:t>
    </dgm:pt>
    <dgm:pt modelId="{C3811A8C-C5B9-40D6-9371-4FC75134A683}" type="pres">
      <dgm:prSet presAssocID="{065E1936-38FB-4B6B-9E9B-591558151B8A}" presName="circleB" presStyleLbl="node1" presStyleIdx="1" presStyleCnt="6" custScaleX="68302" custScaleY="68302"/>
      <dgm:spPr>
        <a:solidFill>
          <a:schemeClr val="bg1"/>
        </a:solidFill>
        <a:ln w="38100">
          <a:solidFill>
            <a:schemeClr val="accent1"/>
          </a:solidFill>
        </a:ln>
      </dgm:spPr>
    </dgm:pt>
    <dgm:pt modelId="{C56CC229-AA67-4139-B9AD-0F42CCBF65C9}" type="pres">
      <dgm:prSet presAssocID="{065E1936-38FB-4B6B-9E9B-591558151B8A}" presName="spaceB" presStyleCnt="0"/>
      <dgm:spPr/>
    </dgm:pt>
    <dgm:pt modelId="{344176A9-4596-4164-93EE-105F99235EEA}" type="pres">
      <dgm:prSet presAssocID="{89BE528A-91A1-4F6E-BFA7-1ACFBC887604}" presName="space" presStyleCnt="0"/>
      <dgm:spPr/>
    </dgm:pt>
    <dgm:pt modelId="{6D52EC47-EDC5-4D27-9CB9-7B5B93FBBEE1}" type="pres">
      <dgm:prSet presAssocID="{B66FD67A-FD18-4A42-8E47-01EE84191342}" presName="compositeA" presStyleCnt="0"/>
      <dgm:spPr/>
    </dgm:pt>
    <dgm:pt modelId="{D4CDBD6E-3669-4F1C-9CC4-93E35C648322}" type="pres">
      <dgm:prSet presAssocID="{B66FD67A-FD18-4A42-8E47-01EE84191342}" presName="textA" presStyleLbl="revTx" presStyleIdx="2" presStyleCnt="6" custScaleX="283573">
        <dgm:presLayoutVars>
          <dgm:bulletEnabled val="1"/>
        </dgm:presLayoutVars>
      </dgm:prSet>
      <dgm:spPr>
        <a:xfrm>
          <a:off x="3496871" y="0"/>
          <a:ext cx="1663815" cy="1669366"/>
        </a:xfrm>
        <a:prstGeom prst="rect">
          <a:avLst/>
        </a:prstGeom>
      </dgm:spPr>
      <dgm:t>
        <a:bodyPr/>
        <a:lstStyle/>
        <a:p>
          <a:endParaRPr lang="en-US"/>
        </a:p>
      </dgm:t>
    </dgm:pt>
    <dgm:pt modelId="{47A22639-27DB-48B6-8C1A-0E49E17D2CAD}" type="pres">
      <dgm:prSet presAssocID="{B66FD67A-FD18-4A42-8E47-01EE84191342}" presName="circleA" presStyleLbl="node1" presStyleIdx="2" presStyleCnt="6" custScaleX="68302" custScaleY="68302"/>
      <dgm:spPr>
        <a:solidFill>
          <a:schemeClr val="bg1"/>
        </a:solidFill>
        <a:ln w="38100">
          <a:solidFill>
            <a:schemeClr val="accent1"/>
          </a:solidFill>
        </a:ln>
      </dgm:spPr>
    </dgm:pt>
    <dgm:pt modelId="{04669B89-305A-4E50-B9C3-9B50EC0CAB61}" type="pres">
      <dgm:prSet presAssocID="{B66FD67A-FD18-4A42-8E47-01EE84191342}" presName="spaceA" presStyleCnt="0"/>
      <dgm:spPr/>
    </dgm:pt>
    <dgm:pt modelId="{8D9FFF2C-2898-47EC-9BFD-28499EE3A7C4}" type="pres">
      <dgm:prSet presAssocID="{029B6F63-0A76-4D7B-AAFB-CA02A1F0B036}" presName="space" presStyleCnt="0"/>
      <dgm:spPr/>
    </dgm:pt>
    <dgm:pt modelId="{394B1C5B-C3CB-4BC4-BEEE-05FF4F4A0DFF}" type="pres">
      <dgm:prSet presAssocID="{D9622692-05D9-4B44-B997-34C482CEAD07}" presName="compositeB" presStyleCnt="0"/>
      <dgm:spPr/>
    </dgm:pt>
    <dgm:pt modelId="{EDA64E7E-39F7-47B6-BE20-7054A81C7ED8}" type="pres">
      <dgm:prSet presAssocID="{D9622692-05D9-4B44-B997-34C482CEAD07}" presName="textB" presStyleLbl="revTx" presStyleIdx="3" presStyleCnt="6">
        <dgm:presLayoutVars>
          <dgm:bulletEnabled val="1"/>
        </dgm:presLayoutVars>
      </dgm:prSet>
      <dgm:spPr/>
      <dgm:t>
        <a:bodyPr/>
        <a:lstStyle/>
        <a:p>
          <a:endParaRPr lang="en-US"/>
        </a:p>
      </dgm:t>
    </dgm:pt>
    <dgm:pt modelId="{0B9460AF-9DA8-4898-B704-60496BEF18AE}" type="pres">
      <dgm:prSet presAssocID="{D9622692-05D9-4B44-B997-34C482CEAD07}" presName="circleB" presStyleLbl="node1" presStyleIdx="3" presStyleCnt="6" custScaleX="68302" custScaleY="68302"/>
      <dgm:spPr>
        <a:solidFill>
          <a:schemeClr val="bg1"/>
        </a:solidFill>
        <a:ln w="38100">
          <a:solidFill>
            <a:schemeClr val="accent1"/>
          </a:solidFill>
        </a:ln>
      </dgm:spPr>
    </dgm:pt>
    <dgm:pt modelId="{BFB3F211-7881-4B74-9838-BD092E9281E9}" type="pres">
      <dgm:prSet presAssocID="{D9622692-05D9-4B44-B997-34C482CEAD07}" presName="spaceB" presStyleCnt="0"/>
      <dgm:spPr/>
    </dgm:pt>
    <dgm:pt modelId="{C68236CA-C673-44DE-B2C1-0F893A25329B}" type="pres">
      <dgm:prSet presAssocID="{3581BEFA-4676-46E2-B7AD-446974DCF7F4}" presName="space" presStyleCnt="0"/>
      <dgm:spPr/>
    </dgm:pt>
    <dgm:pt modelId="{7CF55D44-B2A2-435B-B769-F94FB3DBA948}" type="pres">
      <dgm:prSet presAssocID="{8FE3B16D-CB1D-4452-A24F-4DB82B820C1E}" presName="compositeA" presStyleCnt="0"/>
      <dgm:spPr/>
    </dgm:pt>
    <dgm:pt modelId="{D8295B71-D6E8-480C-8501-C468B1927EAA}" type="pres">
      <dgm:prSet presAssocID="{8FE3B16D-CB1D-4452-A24F-4DB82B820C1E}" presName="textA" presStyleLbl="revTx" presStyleIdx="4" presStyleCnt="6" custScaleX="298064" custLinFactNeighborX="51287" custLinFactNeighborY="721">
        <dgm:presLayoutVars>
          <dgm:bulletEnabled val="1"/>
        </dgm:presLayoutVars>
      </dgm:prSet>
      <dgm:spPr/>
      <dgm:t>
        <a:bodyPr/>
        <a:lstStyle/>
        <a:p>
          <a:endParaRPr lang="en-US"/>
        </a:p>
      </dgm:t>
    </dgm:pt>
    <dgm:pt modelId="{155E5997-386E-441B-878C-596380EE7AD5}" type="pres">
      <dgm:prSet presAssocID="{8FE3B16D-CB1D-4452-A24F-4DB82B820C1E}" presName="circleA" presStyleLbl="node1" presStyleIdx="4" presStyleCnt="6" custScaleX="68302" custScaleY="68302"/>
      <dgm:spPr>
        <a:solidFill>
          <a:schemeClr val="bg1"/>
        </a:solidFill>
        <a:ln w="38100">
          <a:solidFill>
            <a:schemeClr val="accent1"/>
          </a:solidFill>
        </a:ln>
      </dgm:spPr>
    </dgm:pt>
    <dgm:pt modelId="{CD327EDB-C4BD-4669-8C2B-CCE7A52EEED2}" type="pres">
      <dgm:prSet presAssocID="{8FE3B16D-CB1D-4452-A24F-4DB82B820C1E}" presName="spaceA" presStyleCnt="0"/>
      <dgm:spPr/>
    </dgm:pt>
    <dgm:pt modelId="{4E76E973-FF7B-447B-AB30-7B4C919F6718}" type="pres">
      <dgm:prSet presAssocID="{5349CD23-2C20-4273-8E02-D6D9A6D3A0DC}" presName="space" presStyleCnt="0"/>
      <dgm:spPr/>
    </dgm:pt>
    <dgm:pt modelId="{CC62314D-9D64-46BD-B3D1-36D56D9CC905}" type="pres">
      <dgm:prSet presAssocID="{7D550970-5588-4EBB-B073-463EC6EB05A4}" presName="compositeB" presStyleCnt="0"/>
      <dgm:spPr/>
    </dgm:pt>
    <dgm:pt modelId="{DB943114-31A1-44FC-A853-EEE9901DD889}" type="pres">
      <dgm:prSet presAssocID="{7D550970-5588-4EBB-B073-463EC6EB05A4}" presName="textB" presStyleLbl="revTx" presStyleIdx="5" presStyleCnt="6">
        <dgm:presLayoutVars>
          <dgm:bulletEnabled val="1"/>
        </dgm:presLayoutVars>
      </dgm:prSet>
      <dgm:spPr/>
      <dgm:t>
        <a:bodyPr/>
        <a:lstStyle/>
        <a:p>
          <a:endParaRPr lang="en-US"/>
        </a:p>
      </dgm:t>
    </dgm:pt>
    <dgm:pt modelId="{9E2F2A95-FCE2-4B1D-ADB6-0EA0E829C435}" type="pres">
      <dgm:prSet presAssocID="{7D550970-5588-4EBB-B073-463EC6EB05A4}" presName="circleB" presStyleLbl="node1" presStyleIdx="5" presStyleCnt="6" custScaleX="68302" custScaleY="68302"/>
      <dgm:spPr>
        <a:solidFill>
          <a:schemeClr val="bg1"/>
        </a:solidFill>
        <a:ln w="38100">
          <a:solidFill>
            <a:schemeClr val="accent1"/>
          </a:solidFill>
        </a:ln>
      </dgm:spPr>
    </dgm:pt>
    <dgm:pt modelId="{AF70117B-2AA4-42F5-B5B4-D0BD2401D1A8}" type="pres">
      <dgm:prSet presAssocID="{7D550970-5588-4EBB-B073-463EC6EB05A4}" presName="spaceB" presStyleCnt="0"/>
      <dgm:spPr/>
    </dgm:pt>
  </dgm:ptLst>
  <dgm:cxnLst>
    <dgm:cxn modelId="{7B8338E1-28A9-4816-A143-539A378987E0}" srcId="{9DB306B1-95E3-41C3-A350-EED6CFB59F98}" destId="{D9622692-05D9-4B44-B997-34C482CEAD07}" srcOrd="3" destOrd="0" parTransId="{058C97CD-F585-4056-BF73-C06430397079}" sibTransId="{3581BEFA-4676-46E2-B7AD-446974DCF7F4}"/>
    <dgm:cxn modelId="{6E5832E8-5D89-4489-9A4D-A9D67A58A497}" type="presOf" srcId="{065E1936-38FB-4B6B-9E9B-591558151B8A}" destId="{C0A42F7C-715B-4A79-9828-F6AC332F3146}" srcOrd="0" destOrd="0" presId="urn:microsoft.com/office/officeart/2005/8/layout/hProcess11"/>
    <dgm:cxn modelId="{F8ED08C5-C979-4AF2-8E44-32026F324678}" srcId="{9DB306B1-95E3-41C3-A350-EED6CFB59F98}" destId="{7D550970-5588-4EBB-B073-463EC6EB05A4}" srcOrd="5" destOrd="0" parTransId="{CFD44A2A-6196-4183-BD05-EDAD10274E96}" sibTransId="{CA70BEF6-82DA-4218-8FFD-2EF698396984}"/>
    <dgm:cxn modelId="{D7879692-7ABF-4277-9747-C41FA94E21DD}" type="presOf" srcId="{D9622692-05D9-4B44-B997-34C482CEAD07}" destId="{EDA64E7E-39F7-47B6-BE20-7054A81C7ED8}" srcOrd="0" destOrd="0" presId="urn:microsoft.com/office/officeart/2005/8/layout/hProcess11"/>
    <dgm:cxn modelId="{337CBFCC-A48C-4EE1-904F-548B2DE30345}" type="presOf" srcId="{CBD49820-2664-44CA-ACF4-23880BCE8556}" destId="{92555D7C-BA79-40AB-AEB4-9DF6047BAF06}" srcOrd="0" destOrd="0" presId="urn:microsoft.com/office/officeart/2005/8/layout/hProcess11"/>
    <dgm:cxn modelId="{69C31E16-30A5-411B-B331-AD2E69536E10}" srcId="{9DB306B1-95E3-41C3-A350-EED6CFB59F98}" destId="{065E1936-38FB-4B6B-9E9B-591558151B8A}" srcOrd="1" destOrd="0" parTransId="{4F4D3C12-071A-471C-9E66-10E6159C1799}" sibTransId="{89BE528A-91A1-4F6E-BFA7-1ACFBC887604}"/>
    <dgm:cxn modelId="{F9189423-58EC-411E-A39F-2AF1B23583D4}" type="presOf" srcId="{7D550970-5588-4EBB-B073-463EC6EB05A4}" destId="{DB943114-31A1-44FC-A853-EEE9901DD889}" srcOrd="0" destOrd="0" presId="urn:microsoft.com/office/officeart/2005/8/layout/hProcess11"/>
    <dgm:cxn modelId="{8056DD73-0632-4A62-90FA-598BA77D73B8}" type="presOf" srcId="{8FE3B16D-CB1D-4452-A24F-4DB82B820C1E}" destId="{D8295B71-D6E8-480C-8501-C468B1927EAA}" srcOrd="0" destOrd="0" presId="urn:microsoft.com/office/officeart/2005/8/layout/hProcess11"/>
    <dgm:cxn modelId="{70F80A75-448A-4577-B963-FC9FDA148495}" type="presOf" srcId="{B66FD67A-FD18-4A42-8E47-01EE84191342}" destId="{D4CDBD6E-3669-4F1C-9CC4-93E35C648322}" srcOrd="0" destOrd="0" presId="urn:microsoft.com/office/officeart/2005/8/layout/hProcess11"/>
    <dgm:cxn modelId="{57F07CB4-D350-473F-98B0-60B89D812E96}" type="presOf" srcId="{9DB306B1-95E3-41C3-A350-EED6CFB59F98}" destId="{EA0C71B3-295C-41F4-8394-778A0ED440C9}" srcOrd="0" destOrd="0" presId="urn:microsoft.com/office/officeart/2005/8/layout/hProcess11"/>
    <dgm:cxn modelId="{69608FF6-A177-4A85-B0D8-8CCF23DA1551}" srcId="{9DB306B1-95E3-41C3-A350-EED6CFB59F98}" destId="{CBD49820-2664-44CA-ACF4-23880BCE8556}" srcOrd="0" destOrd="0" parTransId="{BA7D1491-B291-41D8-9E9D-1B8CDD45B99F}" sibTransId="{C656F4BF-01E0-49BE-BB10-05A9C45E8A13}"/>
    <dgm:cxn modelId="{68D0D1BC-B9AA-4E67-950E-DDAC4A425FC7}" srcId="{9DB306B1-95E3-41C3-A350-EED6CFB59F98}" destId="{8FE3B16D-CB1D-4452-A24F-4DB82B820C1E}" srcOrd="4" destOrd="0" parTransId="{24DBCB50-83CD-4AD0-BEAA-B8B6ED5373CA}" sibTransId="{5349CD23-2C20-4273-8E02-D6D9A6D3A0DC}"/>
    <dgm:cxn modelId="{7CB044DA-54A8-4776-90D7-8344FA7B4815}" srcId="{9DB306B1-95E3-41C3-A350-EED6CFB59F98}" destId="{B66FD67A-FD18-4A42-8E47-01EE84191342}" srcOrd="2" destOrd="0" parTransId="{728FA86D-CA9B-46AB-BC5B-3504B89C7781}" sibTransId="{029B6F63-0A76-4D7B-AAFB-CA02A1F0B036}"/>
    <dgm:cxn modelId="{C314ACC9-2894-4550-8632-33B4D47733BC}" type="presParOf" srcId="{EA0C71B3-295C-41F4-8394-778A0ED440C9}" destId="{48674126-856E-40A2-AED1-66B0EF9F29B2}" srcOrd="0" destOrd="0" presId="urn:microsoft.com/office/officeart/2005/8/layout/hProcess11"/>
    <dgm:cxn modelId="{236B57D1-1BA2-4B04-8583-924225692671}" type="presParOf" srcId="{EA0C71B3-295C-41F4-8394-778A0ED440C9}" destId="{83EA8674-93CF-4ECA-962C-E32EF3196C72}" srcOrd="1" destOrd="0" presId="urn:microsoft.com/office/officeart/2005/8/layout/hProcess11"/>
    <dgm:cxn modelId="{B9A9B8E2-A194-4A64-93E9-F7CE006CB44C}" type="presParOf" srcId="{83EA8674-93CF-4ECA-962C-E32EF3196C72}" destId="{4EA87744-041F-4546-99B8-AFD0F76E549E}" srcOrd="0" destOrd="0" presId="urn:microsoft.com/office/officeart/2005/8/layout/hProcess11"/>
    <dgm:cxn modelId="{7CA69B1A-B278-4C53-930D-A769C8A9C0C5}" type="presParOf" srcId="{4EA87744-041F-4546-99B8-AFD0F76E549E}" destId="{92555D7C-BA79-40AB-AEB4-9DF6047BAF06}" srcOrd="0" destOrd="0" presId="urn:microsoft.com/office/officeart/2005/8/layout/hProcess11"/>
    <dgm:cxn modelId="{1E485725-057F-4C85-B3F4-D1131C2B209B}" type="presParOf" srcId="{4EA87744-041F-4546-99B8-AFD0F76E549E}" destId="{1F883994-82B5-4883-84E5-27DEA523696A}" srcOrd="1" destOrd="0" presId="urn:microsoft.com/office/officeart/2005/8/layout/hProcess11"/>
    <dgm:cxn modelId="{7FFE09E0-8C64-4D00-A56C-381CB2960422}" type="presParOf" srcId="{4EA87744-041F-4546-99B8-AFD0F76E549E}" destId="{7BDEDF1D-B731-48F3-82E6-549E9F37DDD3}" srcOrd="2" destOrd="0" presId="urn:microsoft.com/office/officeart/2005/8/layout/hProcess11"/>
    <dgm:cxn modelId="{29E80336-2FB1-475D-9F17-E5EE6B0F1C3F}" type="presParOf" srcId="{83EA8674-93CF-4ECA-962C-E32EF3196C72}" destId="{2B4096E2-5B8D-494C-9868-68BA6E44F7EB}" srcOrd="1" destOrd="0" presId="urn:microsoft.com/office/officeart/2005/8/layout/hProcess11"/>
    <dgm:cxn modelId="{13633AB7-6FF8-49A1-81E2-D7E33BE287EC}" type="presParOf" srcId="{83EA8674-93CF-4ECA-962C-E32EF3196C72}" destId="{14D610B3-38C2-44F7-8FD9-40E31945903B}" srcOrd="2" destOrd="0" presId="urn:microsoft.com/office/officeart/2005/8/layout/hProcess11"/>
    <dgm:cxn modelId="{1A29AB4D-7F73-47A2-B784-497ACE9B8DA5}" type="presParOf" srcId="{14D610B3-38C2-44F7-8FD9-40E31945903B}" destId="{C0A42F7C-715B-4A79-9828-F6AC332F3146}" srcOrd="0" destOrd="0" presId="urn:microsoft.com/office/officeart/2005/8/layout/hProcess11"/>
    <dgm:cxn modelId="{1B995ADC-8039-4B02-AB66-891A8B2CAC98}" type="presParOf" srcId="{14D610B3-38C2-44F7-8FD9-40E31945903B}" destId="{C3811A8C-C5B9-40D6-9371-4FC75134A683}" srcOrd="1" destOrd="0" presId="urn:microsoft.com/office/officeart/2005/8/layout/hProcess11"/>
    <dgm:cxn modelId="{444F7CBF-3FD1-4747-BF58-A25FBF22494B}" type="presParOf" srcId="{14D610B3-38C2-44F7-8FD9-40E31945903B}" destId="{C56CC229-AA67-4139-B9AD-0F42CCBF65C9}" srcOrd="2" destOrd="0" presId="urn:microsoft.com/office/officeart/2005/8/layout/hProcess11"/>
    <dgm:cxn modelId="{7A041772-F4B5-443F-AF8E-F35C1678946B}" type="presParOf" srcId="{83EA8674-93CF-4ECA-962C-E32EF3196C72}" destId="{344176A9-4596-4164-93EE-105F99235EEA}" srcOrd="3" destOrd="0" presId="urn:microsoft.com/office/officeart/2005/8/layout/hProcess11"/>
    <dgm:cxn modelId="{04D8A939-19E9-42E6-99F1-367DB41A6EFA}" type="presParOf" srcId="{83EA8674-93CF-4ECA-962C-E32EF3196C72}" destId="{6D52EC47-EDC5-4D27-9CB9-7B5B93FBBEE1}" srcOrd="4" destOrd="0" presId="urn:microsoft.com/office/officeart/2005/8/layout/hProcess11"/>
    <dgm:cxn modelId="{84C9C0C5-D352-4C1E-93EB-466CEEE9BB8F}" type="presParOf" srcId="{6D52EC47-EDC5-4D27-9CB9-7B5B93FBBEE1}" destId="{D4CDBD6E-3669-4F1C-9CC4-93E35C648322}" srcOrd="0" destOrd="0" presId="urn:microsoft.com/office/officeart/2005/8/layout/hProcess11"/>
    <dgm:cxn modelId="{5A4DC39D-3CF1-4B3D-880C-9F5ED3B1B86D}" type="presParOf" srcId="{6D52EC47-EDC5-4D27-9CB9-7B5B93FBBEE1}" destId="{47A22639-27DB-48B6-8C1A-0E49E17D2CAD}" srcOrd="1" destOrd="0" presId="urn:microsoft.com/office/officeart/2005/8/layout/hProcess11"/>
    <dgm:cxn modelId="{374C72E2-6CED-4CB4-AE78-3F1FC1106A31}" type="presParOf" srcId="{6D52EC47-EDC5-4D27-9CB9-7B5B93FBBEE1}" destId="{04669B89-305A-4E50-B9C3-9B50EC0CAB61}" srcOrd="2" destOrd="0" presId="urn:microsoft.com/office/officeart/2005/8/layout/hProcess11"/>
    <dgm:cxn modelId="{C56C07A4-CBAC-4D8A-9473-ABBF9CFCDECF}" type="presParOf" srcId="{83EA8674-93CF-4ECA-962C-E32EF3196C72}" destId="{8D9FFF2C-2898-47EC-9BFD-28499EE3A7C4}" srcOrd="5" destOrd="0" presId="urn:microsoft.com/office/officeart/2005/8/layout/hProcess11"/>
    <dgm:cxn modelId="{AD064F41-0606-4425-94A3-C09C75D68F84}" type="presParOf" srcId="{83EA8674-93CF-4ECA-962C-E32EF3196C72}" destId="{394B1C5B-C3CB-4BC4-BEEE-05FF4F4A0DFF}" srcOrd="6" destOrd="0" presId="urn:microsoft.com/office/officeart/2005/8/layout/hProcess11"/>
    <dgm:cxn modelId="{F4168EBE-395E-4A9D-96F4-1228E45D0660}" type="presParOf" srcId="{394B1C5B-C3CB-4BC4-BEEE-05FF4F4A0DFF}" destId="{EDA64E7E-39F7-47B6-BE20-7054A81C7ED8}" srcOrd="0" destOrd="0" presId="urn:microsoft.com/office/officeart/2005/8/layout/hProcess11"/>
    <dgm:cxn modelId="{1CD57EC5-8D21-4FD4-B7D4-AA1CADD88639}" type="presParOf" srcId="{394B1C5B-C3CB-4BC4-BEEE-05FF4F4A0DFF}" destId="{0B9460AF-9DA8-4898-B704-60496BEF18AE}" srcOrd="1" destOrd="0" presId="urn:microsoft.com/office/officeart/2005/8/layout/hProcess11"/>
    <dgm:cxn modelId="{D390DFB6-ABEB-4F5D-ADDA-C71256D12FC4}" type="presParOf" srcId="{394B1C5B-C3CB-4BC4-BEEE-05FF4F4A0DFF}" destId="{BFB3F211-7881-4B74-9838-BD092E9281E9}" srcOrd="2" destOrd="0" presId="urn:microsoft.com/office/officeart/2005/8/layout/hProcess11"/>
    <dgm:cxn modelId="{17AD371C-3846-4E38-9F95-97C35AA86DE4}" type="presParOf" srcId="{83EA8674-93CF-4ECA-962C-E32EF3196C72}" destId="{C68236CA-C673-44DE-B2C1-0F893A25329B}" srcOrd="7" destOrd="0" presId="urn:microsoft.com/office/officeart/2005/8/layout/hProcess11"/>
    <dgm:cxn modelId="{B4C7D7CA-8B8F-4487-9188-429A2BA75091}" type="presParOf" srcId="{83EA8674-93CF-4ECA-962C-E32EF3196C72}" destId="{7CF55D44-B2A2-435B-B769-F94FB3DBA948}" srcOrd="8" destOrd="0" presId="urn:microsoft.com/office/officeart/2005/8/layout/hProcess11"/>
    <dgm:cxn modelId="{7458796B-94EE-4D69-B894-5391AA87E29C}" type="presParOf" srcId="{7CF55D44-B2A2-435B-B769-F94FB3DBA948}" destId="{D8295B71-D6E8-480C-8501-C468B1927EAA}" srcOrd="0" destOrd="0" presId="urn:microsoft.com/office/officeart/2005/8/layout/hProcess11"/>
    <dgm:cxn modelId="{205DAB58-9956-45EB-931B-46A0F2DD9B4E}" type="presParOf" srcId="{7CF55D44-B2A2-435B-B769-F94FB3DBA948}" destId="{155E5997-386E-441B-878C-596380EE7AD5}" srcOrd="1" destOrd="0" presId="urn:microsoft.com/office/officeart/2005/8/layout/hProcess11"/>
    <dgm:cxn modelId="{CAD798F8-8564-4C36-899D-A9D58ADFA5A8}" type="presParOf" srcId="{7CF55D44-B2A2-435B-B769-F94FB3DBA948}" destId="{CD327EDB-C4BD-4669-8C2B-CCE7A52EEED2}" srcOrd="2" destOrd="0" presId="urn:microsoft.com/office/officeart/2005/8/layout/hProcess11"/>
    <dgm:cxn modelId="{9A783828-A28E-4AB1-826B-858631467469}" type="presParOf" srcId="{83EA8674-93CF-4ECA-962C-E32EF3196C72}" destId="{4E76E973-FF7B-447B-AB30-7B4C919F6718}" srcOrd="9" destOrd="0" presId="urn:microsoft.com/office/officeart/2005/8/layout/hProcess11"/>
    <dgm:cxn modelId="{FC458214-EE94-4034-978B-974628473FDC}" type="presParOf" srcId="{83EA8674-93CF-4ECA-962C-E32EF3196C72}" destId="{CC62314D-9D64-46BD-B3D1-36D56D9CC905}" srcOrd="10" destOrd="0" presId="urn:microsoft.com/office/officeart/2005/8/layout/hProcess11"/>
    <dgm:cxn modelId="{85BB5832-17AC-4A5A-AD73-2AD65DB36DA2}" type="presParOf" srcId="{CC62314D-9D64-46BD-B3D1-36D56D9CC905}" destId="{DB943114-31A1-44FC-A853-EEE9901DD889}" srcOrd="0" destOrd="0" presId="urn:microsoft.com/office/officeart/2005/8/layout/hProcess11"/>
    <dgm:cxn modelId="{E67FB7B7-0FA2-4D6B-A259-992C97F7D365}" type="presParOf" srcId="{CC62314D-9D64-46BD-B3D1-36D56D9CC905}" destId="{9E2F2A95-FCE2-4B1D-ADB6-0EA0E829C435}" srcOrd="1" destOrd="0" presId="urn:microsoft.com/office/officeart/2005/8/layout/hProcess11"/>
    <dgm:cxn modelId="{E052F7B9-C2AF-43A4-B3C1-30DA286A6E9D}" type="presParOf" srcId="{CC62314D-9D64-46BD-B3D1-36D56D9CC905}" destId="{AF70117B-2AA4-42F5-B5B4-D0BD2401D1A8}" srcOrd="2" destOrd="0" presId="urn:microsoft.com/office/officeart/2005/8/layout/hProcess1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D4682EDB-152C-416A-A562-D3478B4852BE}" type="doc">
      <dgm:prSet loTypeId="urn:microsoft.com/office/officeart/2005/8/layout/hList9" loCatId="list" qsTypeId="urn:microsoft.com/office/officeart/2005/8/quickstyle/simple1" qsCatId="simple" csTypeId="urn:microsoft.com/office/officeart/2005/8/colors/accent1_2" csCatId="accent1" phldr="1"/>
      <dgm:spPr/>
      <dgm:t>
        <a:bodyPr/>
        <a:lstStyle/>
        <a:p>
          <a:endParaRPr lang="en-US"/>
        </a:p>
      </dgm:t>
    </dgm:pt>
    <dgm:pt modelId="{7049C50B-36E9-4FF4-AA33-7CA10265BF1F}">
      <dgm:prSet phldrT="[Text]" custT="1"/>
      <dgm:spPr>
        <a:solidFill>
          <a:srgbClr val="BFBFBF"/>
        </a:solidFill>
        <a:ln>
          <a:noFill/>
        </a:ln>
      </dgm:spPr>
      <dgm:t>
        <a:bodyPr rIns="274320"/>
        <a:lstStyle/>
        <a:p>
          <a:pPr algn="ctr"/>
          <a:r>
            <a:rPr lang="en-US" sz="2000">
              <a:solidFill>
                <a:srgbClr val="FFFFFF"/>
              </a:solidFill>
            </a:rPr>
            <a:t>Products </a:t>
          </a:r>
        </a:p>
        <a:p>
          <a:pPr algn="ctr"/>
          <a:r>
            <a:rPr lang="en-US" sz="1200"/>
            <a:t>When I click on a product, a detailed description of the products will display, including images, price, discount, brief introduction, specification table with a link to document containing a detailed description and manual, ratings, and color variants.</a:t>
          </a:r>
          <a:r>
            <a:rPr lang="en-US" sz="1200">
              <a:solidFill>
                <a:schemeClr val="bg1"/>
              </a:solidFill>
            </a:rPr>
            <a:t> </a:t>
          </a:r>
          <a:endParaRPr lang="en-US" sz="1200"/>
        </a:p>
      </dgm:t>
    </dgm:pt>
    <dgm:pt modelId="{DB46852E-DC69-4686-A03B-720D4A5404B3}" type="parTrans" cxnId="{C4806651-84F2-477A-8A58-F821780738E0}">
      <dgm:prSet/>
      <dgm:spPr/>
      <dgm:t>
        <a:bodyPr/>
        <a:lstStyle/>
        <a:p>
          <a:endParaRPr lang="en-US"/>
        </a:p>
      </dgm:t>
    </dgm:pt>
    <dgm:pt modelId="{7E90867C-7092-4646-8E62-6B8CB0220464}" type="sibTrans" cxnId="{C4806651-84F2-477A-8A58-F821780738E0}">
      <dgm:prSet/>
      <dgm:spPr/>
      <dgm:t>
        <a:bodyPr/>
        <a:lstStyle/>
        <a:p>
          <a:endParaRPr lang="en-US"/>
        </a:p>
      </dgm:t>
    </dgm:pt>
    <dgm:pt modelId="{7B09E43F-4F2C-46FB-9889-01169F0AFAA3}">
      <dgm:prSet phldrT="[Text]" custT="1"/>
      <dgm:spPr>
        <a:noFill/>
        <a:ln>
          <a:noFill/>
        </a:ln>
        <a:effectLst>
          <a:outerShdw blurRad="50800" dist="38100" dir="2700000" algn="tl" rotWithShape="0">
            <a:prstClr val="black">
              <a:alpha val="40000"/>
            </a:prstClr>
          </a:outerShdw>
        </a:effectLst>
      </dgm:spPr>
      <dgm:t>
        <a:bodyPr/>
        <a:lstStyle/>
        <a:p>
          <a:endParaRPr lang="en-US" sz="3600" b="1"/>
        </a:p>
      </dgm:t>
    </dgm:pt>
    <dgm:pt modelId="{CA2E8FC9-8363-49DF-BAB5-510F9BBC6FE9}" type="parTrans" cxnId="{BF0B4F65-B7F8-4FB3-888A-CAB3A6BE6CC3}">
      <dgm:prSet/>
      <dgm:spPr/>
      <dgm:t>
        <a:bodyPr/>
        <a:lstStyle/>
        <a:p>
          <a:endParaRPr lang="en-US"/>
        </a:p>
      </dgm:t>
    </dgm:pt>
    <dgm:pt modelId="{32B778DC-209A-486F-A808-C1529FD95646}" type="sibTrans" cxnId="{BF0B4F65-B7F8-4FB3-888A-CAB3A6BE6CC3}">
      <dgm:prSet/>
      <dgm:spPr/>
      <dgm:t>
        <a:bodyPr/>
        <a:lstStyle/>
        <a:p>
          <a:endParaRPr lang="en-US"/>
        </a:p>
      </dgm:t>
    </dgm:pt>
    <dgm:pt modelId="{21A54394-56DD-4181-BB97-BB470171AE39}">
      <dgm:prSet phldrT="[Text]" custT="1"/>
      <dgm:spPr>
        <a:solidFill>
          <a:srgbClr val="A6A6A6"/>
        </a:solidFill>
        <a:ln>
          <a:noFill/>
        </a:ln>
      </dgm:spPr>
      <dgm:t>
        <a:bodyPr rIns="274320"/>
        <a:lstStyle/>
        <a:p>
          <a:pPr algn="ctr"/>
          <a:r>
            <a:rPr lang="en-US" sz="2000">
              <a:solidFill>
                <a:srgbClr val="FFFFFF"/>
              </a:solidFill>
            </a:rPr>
            <a:t>Brands </a:t>
          </a:r>
        </a:p>
        <a:p>
          <a:pPr algn="ctr"/>
          <a:r>
            <a:rPr lang="en-US" sz="1300"/>
            <a:t>When I click on the email address, my email address will automatically invoke sending mail to that address. On the general information page, a link navigating to the brand’s products should be present.</a:t>
          </a:r>
          <a:r>
            <a:rPr lang="en-US" sz="1300">
              <a:solidFill>
                <a:schemeClr val="bg1"/>
              </a:solidFill>
            </a:rPr>
            <a:t>. </a:t>
          </a:r>
          <a:endParaRPr lang="en-US" sz="1300"/>
        </a:p>
      </dgm:t>
    </dgm:pt>
    <dgm:pt modelId="{A0DEDE4F-0455-4E37-B464-6FA4CE794450}" type="parTrans" cxnId="{69D344CC-85A0-4838-8F5F-C1A98DCC502F}">
      <dgm:prSet/>
      <dgm:spPr/>
      <dgm:t>
        <a:bodyPr/>
        <a:lstStyle/>
        <a:p>
          <a:endParaRPr lang="en-US"/>
        </a:p>
      </dgm:t>
    </dgm:pt>
    <dgm:pt modelId="{80E99721-DEEC-4624-9AB6-3412D1B03FA1}" type="sibTrans" cxnId="{69D344CC-85A0-4838-8F5F-C1A98DCC502F}">
      <dgm:prSet/>
      <dgm:spPr/>
      <dgm:t>
        <a:bodyPr/>
        <a:lstStyle/>
        <a:p>
          <a:endParaRPr lang="en-US"/>
        </a:p>
      </dgm:t>
    </dgm:pt>
    <dgm:pt modelId="{D51462F6-28B9-4095-A89B-993785E50505}">
      <dgm:prSet phldrT="[Text]" custT="1"/>
      <dgm:spPr>
        <a:noFill/>
        <a:ln>
          <a:noFill/>
        </a:ln>
        <a:effectLst>
          <a:outerShdw blurRad="50800" dist="38100" dir="2700000" algn="tl" rotWithShape="0">
            <a:prstClr val="black">
              <a:alpha val="40000"/>
            </a:prstClr>
          </a:outerShdw>
        </a:effectLst>
      </dgm:spPr>
      <dgm:t>
        <a:bodyPr/>
        <a:lstStyle/>
        <a:p>
          <a:endParaRPr lang="en-US" sz="3600" b="1"/>
        </a:p>
      </dgm:t>
    </dgm:pt>
    <dgm:pt modelId="{16769D66-C735-4872-8E6D-AA7CAA4C45E1}" type="sibTrans" cxnId="{D102D827-991F-44F0-A740-4B858943A669}">
      <dgm:prSet/>
      <dgm:spPr/>
      <dgm:t>
        <a:bodyPr/>
        <a:lstStyle/>
        <a:p>
          <a:endParaRPr lang="en-US"/>
        </a:p>
      </dgm:t>
    </dgm:pt>
    <dgm:pt modelId="{20B93663-B6B4-41DE-86D6-78EEC5C7C2B4}" type="parTrans" cxnId="{D102D827-991F-44F0-A740-4B858943A669}">
      <dgm:prSet/>
      <dgm:spPr/>
      <dgm:t>
        <a:bodyPr/>
        <a:lstStyle/>
        <a:p>
          <a:endParaRPr lang="en-US"/>
        </a:p>
      </dgm:t>
    </dgm:pt>
    <dgm:pt modelId="{0442B99F-FD5D-4C04-A395-09343BE58850}" type="pres">
      <dgm:prSet presAssocID="{D4682EDB-152C-416A-A562-D3478B4852BE}" presName="list" presStyleCnt="0">
        <dgm:presLayoutVars>
          <dgm:dir/>
          <dgm:animLvl val="lvl"/>
        </dgm:presLayoutVars>
      </dgm:prSet>
      <dgm:spPr/>
      <dgm:t>
        <a:bodyPr/>
        <a:lstStyle/>
        <a:p>
          <a:endParaRPr lang="en-US"/>
        </a:p>
      </dgm:t>
    </dgm:pt>
    <dgm:pt modelId="{151FA6CF-67CE-48D1-BAD8-3519B7476C74}" type="pres">
      <dgm:prSet presAssocID="{D51462F6-28B9-4095-A89B-993785E50505}" presName="posSpace" presStyleCnt="0"/>
      <dgm:spPr/>
    </dgm:pt>
    <dgm:pt modelId="{C4838C0C-7272-41F0-ACF9-5D882132519F}" type="pres">
      <dgm:prSet presAssocID="{D51462F6-28B9-4095-A89B-993785E50505}" presName="vertFlow" presStyleCnt="0"/>
      <dgm:spPr/>
    </dgm:pt>
    <dgm:pt modelId="{D8B20639-EF23-4621-898E-512369B26518}" type="pres">
      <dgm:prSet presAssocID="{D51462F6-28B9-4095-A89B-993785E50505}" presName="topSpace" presStyleCnt="0"/>
      <dgm:spPr/>
    </dgm:pt>
    <dgm:pt modelId="{B7ADD0E7-8118-4833-BD8E-8001AE1ACF9F}" type="pres">
      <dgm:prSet presAssocID="{D51462F6-28B9-4095-A89B-993785E50505}" presName="firstComp" presStyleCnt="0"/>
      <dgm:spPr/>
    </dgm:pt>
    <dgm:pt modelId="{8768483D-3B41-4C5B-8CA4-299C223B5DA1}" type="pres">
      <dgm:prSet presAssocID="{D51462F6-28B9-4095-A89B-993785E50505}" presName="firstChild" presStyleLbl="bgAccFollowNode1" presStyleIdx="0" presStyleCnt="2" custScaleX="135940" custScaleY="277712" custLinFactNeighborX="-33396" custLinFactNeighborY="-11726"/>
      <dgm:spPr>
        <a:prstGeom prst="ellipse">
          <a:avLst/>
        </a:prstGeom>
      </dgm:spPr>
      <dgm:t>
        <a:bodyPr/>
        <a:lstStyle/>
        <a:p>
          <a:endParaRPr lang="en-US"/>
        </a:p>
      </dgm:t>
    </dgm:pt>
    <dgm:pt modelId="{4A60AA19-D4DE-43AF-9E27-0B483BB89C75}" type="pres">
      <dgm:prSet presAssocID="{D51462F6-28B9-4095-A89B-993785E50505}" presName="firstChildTx" presStyleLbl="bgAccFollowNode1" presStyleIdx="0" presStyleCnt="2">
        <dgm:presLayoutVars>
          <dgm:bulletEnabled val="1"/>
        </dgm:presLayoutVars>
      </dgm:prSet>
      <dgm:spPr/>
      <dgm:t>
        <a:bodyPr/>
        <a:lstStyle/>
        <a:p>
          <a:endParaRPr lang="en-US"/>
        </a:p>
      </dgm:t>
    </dgm:pt>
    <dgm:pt modelId="{B2E09C79-1434-4AC8-9D53-646DEB9C845C}" type="pres">
      <dgm:prSet presAssocID="{D51462F6-28B9-4095-A89B-993785E50505}" presName="negSpace" presStyleCnt="0"/>
      <dgm:spPr/>
    </dgm:pt>
    <dgm:pt modelId="{A51EEC41-7F68-4654-B787-F797CC89AE9A}" type="pres">
      <dgm:prSet presAssocID="{D51462F6-28B9-4095-A89B-993785E50505}" presName="circle" presStyleLbl="node1" presStyleIdx="0" presStyleCnt="2" custScaleX="79066" custScaleY="79066" custLinFactX="21259" custLinFactNeighborX="100000" custLinFactNeighborY="91312"/>
      <dgm:spPr/>
      <dgm:t>
        <a:bodyPr/>
        <a:lstStyle/>
        <a:p>
          <a:endParaRPr lang="en-US"/>
        </a:p>
      </dgm:t>
    </dgm:pt>
    <dgm:pt modelId="{AF2F7994-61E0-4572-B1BF-B562CD0CAAD6}" type="pres">
      <dgm:prSet presAssocID="{16769D66-C735-4872-8E6D-AA7CAA4C45E1}" presName="transSpace" presStyleCnt="0"/>
      <dgm:spPr/>
    </dgm:pt>
    <dgm:pt modelId="{987A2086-3F50-4660-96C5-AB1C127A7E06}" type="pres">
      <dgm:prSet presAssocID="{7B09E43F-4F2C-46FB-9889-01169F0AFAA3}" presName="posSpace" presStyleCnt="0"/>
      <dgm:spPr/>
    </dgm:pt>
    <dgm:pt modelId="{2432DD58-5943-4116-8B53-63BB9F237FB9}" type="pres">
      <dgm:prSet presAssocID="{7B09E43F-4F2C-46FB-9889-01169F0AFAA3}" presName="vertFlow" presStyleCnt="0"/>
      <dgm:spPr/>
    </dgm:pt>
    <dgm:pt modelId="{A69E01CA-24A1-4646-B05C-4FE43AFAB5F3}" type="pres">
      <dgm:prSet presAssocID="{7B09E43F-4F2C-46FB-9889-01169F0AFAA3}" presName="topSpace" presStyleCnt="0"/>
      <dgm:spPr/>
    </dgm:pt>
    <dgm:pt modelId="{2B418B5D-5B94-4A61-88CB-73489FE68DFA}" type="pres">
      <dgm:prSet presAssocID="{7B09E43F-4F2C-46FB-9889-01169F0AFAA3}" presName="firstComp" presStyleCnt="0"/>
      <dgm:spPr/>
    </dgm:pt>
    <dgm:pt modelId="{D71620C5-29E2-480A-A3E0-E1609382498C}" type="pres">
      <dgm:prSet presAssocID="{7B09E43F-4F2C-46FB-9889-01169F0AFAA3}" presName="firstChild" presStyleLbl="bgAccFollowNode1" presStyleIdx="1" presStyleCnt="2" custScaleX="135940" custScaleY="277712" custLinFactNeighborX="-27670" custLinFactNeighborY="-6734"/>
      <dgm:spPr>
        <a:prstGeom prst="ellipse">
          <a:avLst/>
        </a:prstGeom>
      </dgm:spPr>
      <dgm:t>
        <a:bodyPr/>
        <a:lstStyle/>
        <a:p>
          <a:endParaRPr lang="en-US"/>
        </a:p>
      </dgm:t>
    </dgm:pt>
    <dgm:pt modelId="{4BBD4029-38E6-44A3-81EB-451E621D4ED8}" type="pres">
      <dgm:prSet presAssocID="{7B09E43F-4F2C-46FB-9889-01169F0AFAA3}" presName="firstChildTx" presStyleLbl="bgAccFollowNode1" presStyleIdx="1" presStyleCnt="2">
        <dgm:presLayoutVars>
          <dgm:bulletEnabled val="1"/>
        </dgm:presLayoutVars>
      </dgm:prSet>
      <dgm:spPr/>
      <dgm:t>
        <a:bodyPr/>
        <a:lstStyle/>
        <a:p>
          <a:endParaRPr lang="en-US"/>
        </a:p>
      </dgm:t>
    </dgm:pt>
    <dgm:pt modelId="{2C9F294D-4E84-4F3F-B3CF-B99312184F10}" type="pres">
      <dgm:prSet presAssocID="{7B09E43F-4F2C-46FB-9889-01169F0AFAA3}" presName="negSpace" presStyleCnt="0"/>
      <dgm:spPr/>
    </dgm:pt>
    <dgm:pt modelId="{FCBD1CC0-A9BB-4778-BECA-345AE7E4BF3E}" type="pres">
      <dgm:prSet presAssocID="{7B09E43F-4F2C-46FB-9889-01169F0AFAA3}" presName="circle" presStyleLbl="node1" presStyleIdx="1" presStyleCnt="2" custScaleX="79066" custScaleY="79066" custLinFactNeighborX="-56862" custLinFactNeighborY="18143"/>
      <dgm:spPr/>
      <dgm:t>
        <a:bodyPr/>
        <a:lstStyle/>
        <a:p>
          <a:endParaRPr lang="en-US"/>
        </a:p>
      </dgm:t>
    </dgm:pt>
  </dgm:ptLst>
  <dgm:cxnLst>
    <dgm:cxn modelId="{96402142-7FF6-463F-A480-64445F5827CE}" type="presOf" srcId="{21A54394-56DD-4181-BB97-BB470171AE39}" destId="{D71620C5-29E2-480A-A3E0-E1609382498C}" srcOrd="0" destOrd="0" presId="urn:microsoft.com/office/officeart/2005/8/layout/hList9"/>
    <dgm:cxn modelId="{6FC782B7-B70C-425B-A9CF-5543145CBB11}" type="presOf" srcId="{7B09E43F-4F2C-46FB-9889-01169F0AFAA3}" destId="{FCBD1CC0-A9BB-4778-BECA-345AE7E4BF3E}" srcOrd="0" destOrd="0" presId="urn:microsoft.com/office/officeart/2005/8/layout/hList9"/>
    <dgm:cxn modelId="{6DAEC539-E14E-4705-9E8F-6D9AB9473C72}" type="presOf" srcId="{7049C50B-36E9-4FF4-AA33-7CA10265BF1F}" destId="{4A60AA19-D4DE-43AF-9E27-0B483BB89C75}" srcOrd="1" destOrd="0" presId="urn:microsoft.com/office/officeart/2005/8/layout/hList9"/>
    <dgm:cxn modelId="{BF0B4F65-B7F8-4FB3-888A-CAB3A6BE6CC3}" srcId="{D4682EDB-152C-416A-A562-D3478B4852BE}" destId="{7B09E43F-4F2C-46FB-9889-01169F0AFAA3}" srcOrd="1" destOrd="0" parTransId="{CA2E8FC9-8363-49DF-BAB5-510F9BBC6FE9}" sibTransId="{32B778DC-209A-486F-A808-C1529FD95646}"/>
    <dgm:cxn modelId="{D102D827-991F-44F0-A740-4B858943A669}" srcId="{D4682EDB-152C-416A-A562-D3478B4852BE}" destId="{D51462F6-28B9-4095-A89B-993785E50505}" srcOrd="0" destOrd="0" parTransId="{20B93663-B6B4-41DE-86D6-78EEC5C7C2B4}" sibTransId="{16769D66-C735-4872-8E6D-AA7CAA4C45E1}"/>
    <dgm:cxn modelId="{0C62B26F-88D1-494C-A1A9-C129B12C56C1}" type="presOf" srcId="{21A54394-56DD-4181-BB97-BB470171AE39}" destId="{4BBD4029-38E6-44A3-81EB-451E621D4ED8}" srcOrd="1" destOrd="0" presId="urn:microsoft.com/office/officeart/2005/8/layout/hList9"/>
    <dgm:cxn modelId="{8532792A-24F2-415C-942B-779822E76449}" type="presOf" srcId="{7049C50B-36E9-4FF4-AA33-7CA10265BF1F}" destId="{8768483D-3B41-4C5B-8CA4-299C223B5DA1}" srcOrd="0" destOrd="0" presId="urn:microsoft.com/office/officeart/2005/8/layout/hList9"/>
    <dgm:cxn modelId="{C4806651-84F2-477A-8A58-F821780738E0}" srcId="{D51462F6-28B9-4095-A89B-993785E50505}" destId="{7049C50B-36E9-4FF4-AA33-7CA10265BF1F}" srcOrd="0" destOrd="0" parTransId="{DB46852E-DC69-4686-A03B-720D4A5404B3}" sibTransId="{7E90867C-7092-4646-8E62-6B8CB0220464}"/>
    <dgm:cxn modelId="{69D344CC-85A0-4838-8F5F-C1A98DCC502F}" srcId="{7B09E43F-4F2C-46FB-9889-01169F0AFAA3}" destId="{21A54394-56DD-4181-BB97-BB470171AE39}" srcOrd="0" destOrd="0" parTransId="{A0DEDE4F-0455-4E37-B464-6FA4CE794450}" sibTransId="{80E99721-DEEC-4624-9AB6-3412D1B03FA1}"/>
    <dgm:cxn modelId="{E7A17D97-D1DD-491A-A363-E8CCE3CF1B36}" type="presOf" srcId="{D51462F6-28B9-4095-A89B-993785E50505}" destId="{A51EEC41-7F68-4654-B787-F797CC89AE9A}" srcOrd="0" destOrd="0" presId="urn:microsoft.com/office/officeart/2005/8/layout/hList9"/>
    <dgm:cxn modelId="{72BBA28F-39D1-484E-B46B-9BDCA14F78AC}" type="presOf" srcId="{D4682EDB-152C-416A-A562-D3478B4852BE}" destId="{0442B99F-FD5D-4C04-A395-09343BE58850}" srcOrd="0" destOrd="0" presId="urn:microsoft.com/office/officeart/2005/8/layout/hList9"/>
    <dgm:cxn modelId="{2FCD26A4-BEDE-4096-9D47-E55B92786FE5}" type="presParOf" srcId="{0442B99F-FD5D-4C04-A395-09343BE58850}" destId="{151FA6CF-67CE-48D1-BAD8-3519B7476C74}" srcOrd="0" destOrd="0" presId="urn:microsoft.com/office/officeart/2005/8/layout/hList9"/>
    <dgm:cxn modelId="{EFCB500E-7113-4CF4-BF83-4219C3FAFCEA}" type="presParOf" srcId="{0442B99F-FD5D-4C04-A395-09343BE58850}" destId="{C4838C0C-7272-41F0-ACF9-5D882132519F}" srcOrd="1" destOrd="0" presId="urn:microsoft.com/office/officeart/2005/8/layout/hList9"/>
    <dgm:cxn modelId="{604F6E44-7FE0-4DEF-9647-D1D63DDC15FD}" type="presParOf" srcId="{C4838C0C-7272-41F0-ACF9-5D882132519F}" destId="{D8B20639-EF23-4621-898E-512369B26518}" srcOrd="0" destOrd="0" presId="urn:microsoft.com/office/officeart/2005/8/layout/hList9"/>
    <dgm:cxn modelId="{943BEFBA-7232-4636-9791-45E3269EB675}" type="presParOf" srcId="{C4838C0C-7272-41F0-ACF9-5D882132519F}" destId="{B7ADD0E7-8118-4833-BD8E-8001AE1ACF9F}" srcOrd="1" destOrd="0" presId="urn:microsoft.com/office/officeart/2005/8/layout/hList9"/>
    <dgm:cxn modelId="{9610FCD4-E20F-4DFD-B222-A6CC0F3EAFD1}" type="presParOf" srcId="{B7ADD0E7-8118-4833-BD8E-8001AE1ACF9F}" destId="{8768483D-3B41-4C5B-8CA4-299C223B5DA1}" srcOrd="0" destOrd="0" presId="urn:microsoft.com/office/officeart/2005/8/layout/hList9"/>
    <dgm:cxn modelId="{D5E855C0-6E77-4C18-AD99-D40499FD843C}" type="presParOf" srcId="{B7ADD0E7-8118-4833-BD8E-8001AE1ACF9F}" destId="{4A60AA19-D4DE-43AF-9E27-0B483BB89C75}" srcOrd="1" destOrd="0" presId="urn:microsoft.com/office/officeart/2005/8/layout/hList9"/>
    <dgm:cxn modelId="{B5A948B5-6D38-4E7C-8CC0-428694DC832D}" type="presParOf" srcId="{0442B99F-FD5D-4C04-A395-09343BE58850}" destId="{B2E09C79-1434-4AC8-9D53-646DEB9C845C}" srcOrd="2" destOrd="0" presId="urn:microsoft.com/office/officeart/2005/8/layout/hList9"/>
    <dgm:cxn modelId="{8B69057E-CECA-4B56-9F2C-CEAB11DE51CD}" type="presParOf" srcId="{0442B99F-FD5D-4C04-A395-09343BE58850}" destId="{A51EEC41-7F68-4654-B787-F797CC89AE9A}" srcOrd="3" destOrd="0" presId="urn:microsoft.com/office/officeart/2005/8/layout/hList9"/>
    <dgm:cxn modelId="{4859DC49-56C5-4561-A404-B7F14728A34A}" type="presParOf" srcId="{0442B99F-FD5D-4C04-A395-09343BE58850}" destId="{AF2F7994-61E0-4572-B1BF-B562CD0CAAD6}" srcOrd="4" destOrd="0" presId="urn:microsoft.com/office/officeart/2005/8/layout/hList9"/>
    <dgm:cxn modelId="{82C3A0F3-5B6E-438D-B077-5D52CFE6E8DD}" type="presParOf" srcId="{0442B99F-FD5D-4C04-A395-09343BE58850}" destId="{987A2086-3F50-4660-96C5-AB1C127A7E06}" srcOrd="5" destOrd="0" presId="urn:microsoft.com/office/officeart/2005/8/layout/hList9"/>
    <dgm:cxn modelId="{E9F39B20-C525-4797-ACC8-B6727424BEB2}" type="presParOf" srcId="{0442B99F-FD5D-4C04-A395-09343BE58850}" destId="{2432DD58-5943-4116-8B53-63BB9F237FB9}" srcOrd="6" destOrd="0" presId="urn:microsoft.com/office/officeart/2005/8/layout/hList9"/>
    <dgm:cxn modelId="{75E785A3-240C-45CC-BE62-901E454E059D}" type="presParOf" srcId="{2432DD58-5943-4116-8B53-63BB9F237FB9}" destId="{A69E01CA-24A1-4646-B05C-4FE43AFAB5F3}" srcOrd="0" destOrd="0" presId="urn:microsoft.com/office/officeart/2005/8/layout/hList9"/>
    <dgm:cxn modelId="{498B1B72-5E28-42CB-8D62-793B31697A64}" type="presParOf" srcId="{2432DD58-5943-4116-8B53-63BB9F237FB9}" destId="{2B418B5D-5B94-4A61-88CB-73489FE68DFA}" srcOrd="1" destOrd="0" presId="urn:microsoft.com/office/officeart/2005/8/layout/hList9"/>
    <dgm:cxn modelId="{D8F54763-2D4D-4AE4-B3DD-ED1AC6567ADA}" type="presParOf" srcId="{2B418B5D-5B94-4A61-88CB-73489FE68DFA}" destId="{D71620C5-29E2-480A-A3E0-E1609382498C}" srcOrd="0" destOrd="0" presId="urn:microsoft.com/office/officeart/2005/8/layout/hList9"/>
    <dgm:cxn modelId="{CBCBDE8D-A6D7-48C5-BD79-8F973245D862}" type="presParOf" srcId="{2B418B5D-5B94-4A61-88CB-73489FE68DFA}" destId="{4BBD4029-38E6-44A3-81EB-451E621D4ED8}" srcOrd="1" destOrd="0" presId="urn:microsoft.com/office/officeart/2005/8/layout/hList9"/>
    <dgm:cxn modelId="{AE09FDC2-9EA4-4349-8BDD-A36C281D9D17}" type="presParOf" srcId="{0442B99F-FD5D-4C04-A395-09343BE58850}" destId="{2C9F294D-4E84-4F3F-B3CF-B99312184F10}" srcOrd="7" destOrd="0" presId="urn:microsoft.com/office/officeart/2005/8/layout/hList9"/>
    <dgm:cxn modelId="{3F7F08F4-F71F-4747-990A-A1A9633F35A2}" type="presParOf" srcId="{0442B99F-FD5D-4C04-A395-09343BE58850}" destId="{FCBD1CC0-A9BB-4778-BECA-345AE7E4BF3E}" srcOrd="8" destOrd="0" presId="urn:microsoft.com/office/officeart/2005/8/layout/hList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D4682EDB-152C-416A-A562-D3478B4852BE}" type="doc">
      <dgm:prSet loTypeId="urn:microsoft.com/office/officeart/2005/8/layout/hList9" loCatId="list" qsTypeId="urn:microsoft.com/office/officeart/2005/8/quickstyle/simple1" qsCatId="simple" csTypeId="urn:microsoft.com/office/officeart/2005/8/colors/accent1_2" csCatId="accent1" phldr="1"/>
      <dgm:spPr/>
      <dgm:t>
        <a:bodyPr/>
        <a:lstStyle/>
        <a:p>
          <a:endParaRPr lang="en-US"/>
        </a:p>
      </dgm:t>
    </dgm:pt>
    <dgm:pt modelId="{7049C50B-36E9-4FF4-AA33-7CA10265BF1F}">
      <dgm:prSet phldrT="[Text]" custT="1"/>
      <dgm:spPr>
        <a:solidFill>
          <a:srgbClr val="BFBFBF"/>
        </a:solidFill>
        <a:ln>
          <a:noFill/>
        </a:ln>
      </dgm:spPr>
      <dgm:t>
        <a:bodyPr rIns="274320"/>
        <a:lstStyle/>
        <a:p>
          <a:pPr algn="ctr"/>
          <a:r>
            <a:rPr lang="en-US" sz="2000"/>
            <a:t>The website shall include a comment section where I can post my comments on certain products</a:t>
          </a:r>
          <a:endParaRPr lang="en-US" sz="1200"/>
        </a:p>
      </dgm:t>
    </dgm:pt>
    <dgm:pt modelId="{DB46852E-DC69-4686-A03B-720D4A5404B3}" type="parTrans" cxnId="{C4806651-84F2-477A-8A58-F821780738E0}">
      <dgm:prSet/>
      <dgm:spPr/>
      <dgm:t>
        <a:bodyPr/>
        <a:lstStyle/>
        <a:p>
          <a:endParaRPr lang="en-US"/>
        </a:p>
      </dgm:t>
    </dgm:pt>
    <dgm:pt modelId="{7E90867C-7092-4646-8E62-6B8CB0220464}" type="sibTrans" cxnId="{C4806651-84F2-477A-8A58-F821780738E0}">
      <dgm:prSet/>
      <dgm:spPr/>
      <dgm:t>
        <a:bodyPr/>
        <a:lstStyle/>
        <a:p>
          <a:endParaRPr lang="en-US"/>
        </a:p>
      </dgm:t>
    </dgm:pt>
    <dgm:pt modelId="{D51462F6-28B9-4095-A89B-993785E50505}">
      <dgm:prSet phldrT="[Text]" custT="1"/>
      <dgm:spPr>
        <a:noFill/>
        <a:ln>
          <a:noFill/>
        </a:ln>
        <a:effectLst>
          <a:outerShdw blurRad="50800" dist="38100" dir="2700000" algn="tl" rotWithShape="0">
            <a:prstClr val="black">
              <a:alpha val="40000"/>
            </a:prstClr>
          </a:outerShdw>
        </a:effectLst>
      </dgm:spPr>
      <dgm:t>
        <a:bodyPr/>
        <a:lstStyle/>
        <a:p>
          <a:endParaRPr lang="en-US" sz="3600" b="1"/>
        </a:p>
      </dgm:t>
    </dgm:pt>
    <dgm:pt modelId="{16769D66-C735-4872-8E6D-AA7CAA4C45E1}" type="sibTrans" cxnId="{D102D827-991F-44F0-A740-4B858943A669}">
      <dgm:prSet/>
      <dgm:spPr/>
      <dgm:t>
        <a:bodyPr/>
        <a:lstStyle/>
        <a:p>
          <a:endParaRPr lang="en-US"/>
        </a:p>
      </dgm:t>
    </dgm:pt>
    <dgm:pt modelId="{20B93663-B6B4-41DE-86D6-78EEC5C7C2B4}" type="parTrans" cxnId="{D102D827-991F-44F0-A740-4B858943A669}">
      <dgm:prSet/>
      <dgm:spPr/>
      <dgm:t>
        <a:bodyPr/>
        <a:lstStyle/>
        <a:p>
          <a:endParaRPr lang="en-US"/>
        </a:p>
      </dgm:t>
    </dgm:pt>
    <dgm:pt modelId="{0442B99F-FD5D-4C04-A395-09343BE58850}" type="pres">
      <dgm:prSet presAssocID="{D4682EDB-152C-416A-A562-D3478B4852BE}" presName="list" presStyleCnt="0">
        <dgm:presLayoutVars>
          <dgm:dir/>
          <dgm:animLvl val="lvl"/>
        </dgm:presLayoutVars>
      </dgm:prSet>
      <dgm:spPr/>
      <dgm:t>
        <a:bodyPr/>
        <a:lstStyle/>
        <a:p>
          <a:endParaRPr lang="en-US"/>
        </a:p>
      </dgm:t>
    </dgm:pt>
    <dgm:pt modelId="{151FA6CF-67CE-48D1-BAD8-3519B7476C74}" type="pres">
      <dgm:prSet presAssocID="{D51462F6-28B9-4095-A89B-993785E50505}" presName="posSpace" presStyleCnt="0"/>
      <dgm:spPr/>
    </dgm:pt>
    <dgm:pt modelId="{C4838C0C-7272-41F0-ACF9-5D882132519F}" type="pres">
      <dgm:prSet presAssocID="{D51462F6-28B9-4095-A89B-993785E50505}" presName="vertFlow" presStyleCnt="0"/>
      <dgm:spPr/>
    </dgm:pt>
    <dgm:pt modelId="{D8B20639-EF23-4621-898E-512369B26518}" type="pres">
      <dgm:prSet presAssocID="{D51462F6-28B9-4095-A89B-993785E50505}" presName="topSpace" presStyleCnt="0"/>
      <dgm:spPr/>
    </dgm:pt>
    <dgm:pt modelId="{B7ADD0E7-8118-4833-BD8E-8001AE1ACF9F}" type="pres">
      <dgm:prSet presAssocID="{D51462F6-28B9-4095-A89B-993785E50505}" presName="firstComp" presStyleCnt="0"/>
      <dgm:spPr/>
    </dgm:pt>
    <dgm:pt modelId="{8768483D-3B41-4C5B-8CA4-299C223B5DA1}" type="pres">
      <dgm:prSet presAssocID="{D51462F6-28B9-4095-A89B-993785E50505}" presName="firstChild" presStyleLbl="bgAccFollowNode1" presStyleIdx="0" presStyleCnt="1" custScaleX="135940" custScaleY="277712" custLinFactNeighborX="-33396" custLinFactNeighborY="-11726"/>
      <dgm:spPr>
        <a:prstGeom prst="ellipse">
          <a:avLst/>
        </a:prstGeom>
      </dgm:spPr>
      <dgm:t>
        <a:bodyPr/>
        <a:lstStyle/>
        <a:p>
          <a:endParaRPr lang="en-US"/>
        </a:p>
      </dgm:t>
    </dgm:pt>
    <dgm:pt modelId="{4A60AA19-D4DE-43AF-9E27-0B483BB89C75}" type="pres">
      <dgm:prSet presAssocID="{D51462F6-28B9-4095-A89B-993785E50505}" presName="firstChildTx" presStyleLbl="bgAccFollowNode1" presStyleIdx="0" presStyleCnt="1">
        <dgm:presLayoutVars>
          <dgm:bulletEnabled val="1"/>
        </dgm:presLayoutVars>
      </dgm:prSet>
      <dgm:spPr/>
      <dgm:t>
        <a:bodyPr/>
        <a:lstStyle/>
        <a:p>
          <a:endParaRPr lang="en-US"/>
        </a:p>
      </dgm:t>
    </dgm:pt>
    <dgm:pt modelId="{B2E09C79-1434-4AC8-9D53-646DEB9C845C}" type="pres">
      <dgm:prSet presAssocID="{D51462F6-28B9-4095-A89B-993785E50505}" presName="negSpace" presStyleCnt="0"/>
      <dgm:spPr/>
    </dgm:pt>
    <dgm:pt modelId="{A51EEC41-7F68-4654-B787-F797CC89AE9A}" type="pres">
      <dgm:prSet presAssocID="{D51462F6-28B9-4095-A89B-993785E50505}" presName="circle" presStyleLbl="node1" presStyleIdx="0" presStyleCnt="1" custScaleX="79066" custScaleY="79066" custLinFactX="21259" custLinFactNeighborX="100000" custLinFactNeighborY="91312"/>
      <dgm:spPr/>
      <dgm:t>
        <a:bodyPr/>
        <a:lstStyle/>
        <a:p>
          <a:endParaRPr lang="en-US"/>
        </a:p>
      </dgm:t>
    </dgm:pt>
  </dgm:ptLst>
  <dgm:cxnLst>
    <dgm:cxn modelId="{6DAEC539-E14E-4705-9E8F-6D9AB9473C72}" type="presOf" srcId="{7049C50B-36E9-4FF4-AA33-7CA10265BF1F}" destId="{4A60AA19-D4DE-43AF-9E27-0B483BB89C75}" srcOrd="1" destOrd="0" presId="urn:microsoft.com/office/officeart/2005/8/layout/hList9"/>
    <dgm:cxn modelId="{8532792A-24F2-415C-942B-779822E76449}" type="presOf" srcId="{7049C50B-36E9-4FF4-AA33-7CA10265BF1F}" destId="{8768483D-3B41-4C5B-8CA4-299C223B5DA1}" srcOrd="0" destOrd="0" presId="urn:microsoft.com/office/officeart/2005/8/layout/hList9"/>
    <dgm:cxn modelId="{C4806651-84F2-477A-8A58-F821780738E0}" srcId="{D51462F6-28B9-4095-A89B-993785E50505}" destId="{7049C50B-36E9-4FF4-AA33-7CA10265BF1F}" srcOrd="0" destOrd="0" parTransId="{DB46852E-DC69-4686-A03B-720D4A5404B3}" sibTransId="{7E90867C-7092-4646-8E62-6B8CB0220464}"/>
    <dgm:cxn modelId="{E7A17D97-D1DD-491A-A363-E8CCE3CF1B36}" type="presOf" srcId="{D51462F6-28B9-4095-A89B-993785E50505}" destId="{A51EEC41-7F68-4654-B787-F797CC89AE9A}" srcOrd="0" destOrd="0" presId="urn:microsoft.com/office/officeart/2005/8/layout/hList9"/>
    <dgm:cxn modelId="{72BBA28F-39D1-484E-B46B-9BDCA14F78AC}" type="presOf" srcId="{D4682EDB-152C-416A-A562-D3478B4852BE}" destId="{0442B99F-FD5D-4C04-A395-09343BE58850}" srcOrd="0" destOrd="0" presId="urn:microsoft.com/office/officeart/2005/8/layout/hList9"/>
    <dgm:cxn modelId="{D102D827-991F-44F0-A740-4B858943A669}" srcId="{D4682EDB-152C-416A-A562-D3478B4852BE}" destId="{D51462F6-28B9-4095-A89B-993785E50505}" srcOrd="0" destOrd="0" parTransId="{20B93663-B6B4-41DE-86D6-78EEC5C7C2B4}" sibTransId="{16769D66-C735-4872-8E6D-AA7CAA4C45E1}"/>
    <dgm:cxn modelId="{2FCD26A4-BEDE-4096-9D47-E55B92786FE5}" type="presParOf" srcId="{0442B99F-FD5D-4C04-A395-09343BE58850}" destId="{151FA6CF-67CE-48D1-BAD8-3519B7476C74}" srcOrd="0" destOrd="0" presId="urn:microsoft.com/office/officeart/2005/8/layout/hList9"/>
    <dgm:cxn modelId="{EFCB500E-7113-4CF4-BF83-4219C3FAFCEA}" type="presParOf" srcId="{0442B99F-FD5D-4C04-A395-09343BE58850}" destId="{C4838C0C-7272-41F0-ACF9-5D882132519F}" srcOrd="1" destOrd="0" presId="urn:microsoft.com/office/officeart/2005/8/layout/hList9"/>
    <dgm:cxn modelId="{604F6E44-7FE0-4DEF-9647-D1D63DDC15FD}" type="presParOf" srcId="{C4838C0C-7272-41F0-ACF9-5D882132519F}" destId="{D8B20639-EF23-4621-898E-512369B26518}" srcOrd="0" destOrd="0" presId="urn:microsoft.com/office/officeart/2005/8/layout/hList9"/>
    <dgm:cxn modelId="{943BEFBA-7232-4636-9791-45E3269EB675}" type="presParOf" srcId="{C4838C0C-7272-41F0-ACF9-5D882132519F}" destId="{B7ADD0E7-8118-4833-BD8E-8001AE1ACF9F}" srcOrd="1" destOrd="0" presId="urn:microsoft.com/office/officeart/2005/8/layout/hList9"/>
    <dgm:cxn modelId="{9610FCD4-E20F-4DFD-B222-A6CC0F3EAFD1}" type="presParOf" srcId="{B7ADD0E7-8118-4833-BD8E-8001AE1ACF9F}" destId="{8768483D-3B41-4C5B-8CA4-299C223B5DA1}" srcOrd="0" destOrd="0" presId="urn:microsoft.com/office/officeart/2005/8/layout/hList9"/>
    <dgm:cxn modelId="{D5E855C0-6E77-4C18-AD99-D40499FD843C}" type="presParOf" srcId="{B7ADD0E7-8118-4833-BD8E-8001AE1ACF9F}" destId="{4A60AA19-D4DE-43AF-9E27-0B483BB89C75}" srcOrd="1" destOrd="0" presId="urn:microsoft.com/office/officeart/2005/8/layout/hList9"/>
    <dgm:cxn modelId="{B5A948B5-6D38-4E7C-8CC0-428694DC832D}" type="presParOf" srcId="{0442B99F-FD5D-4C04-A395-09343BE58850}" destId="{B2E09C79-1434-4AC8-9D53-646DEB9C845C}" srcOrd="2" destOrd="0" presId="urn:microsoft.com/office/officeart/2005/8/layout/hList9"/>
    <dgm:cxn modelId="{8B69057E-CECA-4B56-9F2C-CEAB11DE51CD}" type="presParOf" srcId="{0442B99F-FD5D-4C04-A395-09343BE58850}" destId="{A51EEC41-7F68-4654-B787-F797CC89AE9A}" srcOrd="3" destOrd="0" presId="urn:microsoft.com/office/officeart/2005/8/layout/hList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D4682EDB-152C-416A-A562-D3478B4852BE}" type="doc">
      <dgm:prSet loTypeId="urn:microsoft.com/office/officeart/2005/8/layout/hList9" loCatId="list" qsTypeId="urn:microsoft.com/office/officeart/2005/8/quickstyle/simple1" qsCatId="simple" csTypeId="urn:microsoft.com/office/officeart/2005/8/colors/accent1_2" csCatId="accent1" phldr="1"/>
      <dgm:spPr/>
      <dgm:t>
        <a:bodyPr/>
        <a:lstStyle/>
        <a:p>
          <a:endParaRPr lang="en-US"/>
        </a:p>
      </dgm:t>
    </dgm:pt>
    <dgm:pt modelId="{D51462F6-28B9-4095-A89B-993785E50505}">
      <dgm:prSet phldrT="[Text]" custT="1"/>
      <dgm:spPr>
        <a:noFill/>
        <a:ln>
          <a:noFill/>
        </a:ln>
        <a:effectLst>
          <a:outerShdw blurRad="50800" dist="38100" dir="2700000" algn="tl" rotWithShape="0">
            <a:prstClr val="black">
              <a:alpha val="40000"/>
            </a:prstClr>
          </a:outerShdw>
        </a:effectLst>
      </dgm:spPr>
      <dgm:t>
        <a:bodyPr/>
        <a:lstStyle/>
        <a:p>
          <a:endParaRPr lang="en-US" sz="3600" b="1"/>
        </a:p>
      </dgm:t>
    </dgm:pt>
    <dgm:pt modelId="{20B93663-B6B4-41DE-86D6-78EEC5C7C2B4}" type="parTrans" cxnId="{D102D827-991F-44F0-A740-4B858943A669}">
      <dgm:prSet/>
      <dgm:spPr/>
      <dgm:t>
        <a:bodyPr/>
        <a:lstStyle/>
        <a:p>
          <a:endParaRPr lang="en-US"/>
        </a:p>
      </dgm:t>
    </dgm:pt>
    <dgm:pt modelId="{16769D66-C735-4872-8E6D-AA7CAA4C45E1}" type="sibTrans" cxnId="{D102D827-991F-44F0-A740-4B858943A669}">
      <dgm:prSet/>
      <dgm:spPr/>
      <dgm:t>
        <a:bodyPr/>
        <a:lstStyle/>
        <a:p>
          <a:endParaRPr lang="en-US"/>
        </a:p>
      </dgm:t>
    </dgm:pt>
    <dgm:pt modelId="{7049C50B-36E9-4FF4-AA33-7CA10265BF1F}">
      <dgm:prSet phldrT="[Text]" custT="1"/>
      <dgm:spPr>
        <a:solidFill>
          <a:srgbClr val="BFBFBF"/>
        </a:solidFill>
        <a:ln>
          <a:noFill/>
        </a:ln>
      </dgm:spPr>
      <dgm:t>
        <a:bodyPr rIns="274320"/>
        <a:lstStyle/>
        <a:p>
          <a:pPr algn="ctr"/>
          <a:r>
            <a:rPr lang="en-US" sz="1300"/>
            <a:t>The items should also be able to be added to the shopping cart. The number of items in the cart will get updated and displayed on the page whenever I click on the cart button</a:t>
          </a:r>
        </a:p>
      </dgm:t>
    </dgm:pt>
    <dgm:pt modelId="{DB46852E-DC69-4686-A03B-720D4A5404B3}" type="parTrans" cxnId="{C4806651-84F2-477A-8A58-F821780738E0}">
      <dgm:prSet/>
      <dgm:spPr/>
      <dgm:t>
        <a:bodyPr/>
        <a:lstStyle/>
        <a:p>
          <a:endParaRPr lang="en-US"/>
        </a:p>
      </dgm:t>
    </dgm:pt>
    <dgm:pt modelId="{7E90867C-7092-4646-8E62-6B8CB0220464}" type="sibTrans" cxnId="{C4806651-84F2-477A-8A58-F821780738E0}">
      <dgm:prSet/>
      <dgm:spPr/>
      <dgm:t>
        <a:bodyPr/>
        <a:lstStyle/>
        <a:p>
          <a:endParaRPr lang="en-US"/>
        </a:p>
      </dgm:t>
    </dgm:pt>
    <dgm:pt modelId="{7B09E43F-4F2C-46FB-9889-01169F0AFAA3}">
      <dgm:prSet phldrT="[Text]" custT="1"/>
      <dgm:spPr>
        <a:noFill/>
        <a:ln>
          <a:noFill/>
        </a:ln>
        <a:effectLst>
          <a:outerShdw blurRad="50800" dist="38100" dir="2700000" algn="tl" rotWithShape="0">
            <a:prstClr val="black">
              <a:alpha val="40000"/>
            </a:prstClr>
          </a:outerShdw>
        </a:effectLst>
      </dgm:spPr>
      <dgm:t>
        <a:bodyPr/>
        <a:lstStyle/>
        <a:p>
          <a:endParaRPr lang="en-US" sz="3600" b="1"/>
        </a:p>
      </dgm:t>
    </dgm:pt>
    <dgm:pt modelId="{CA2E8FC9-8363-49DF-BAB5-510F9BBC6FE9}" type="parTrans" cxnId="{BF0B4F65-B7F8-4FB3-888A-CAB3A6BE6CC3}">
      <dgm:prSet/>
      <dgm:spPr/>
      <dgm:t>
        <a:bodyPr/>
        <a:lstStyle/>
        <a:p>
          <a:endParaRPr lang="en-US"/>
        </a:p>
      </dgm:t>
    </dgm:pt>
    <dgm:pt modelId="{32B778DC-209A-486F-A808-C1529FD95646}" type="sibTrans" cxnId="{BF0B4F65-B7F8-4FB3-888A-CAB3A6BE6CC3}">
      <dgm:prSet/>
      <dgm:spPr/>
      <dgm:t>
        <a:bodyPr/>
        <a:lstStyle/>
        <a:p>
          <a:endParaRPr lang="en-US"/>
        </a:p>
      </dgm:t>
    </dgm:pt>
    <dgm:pt modelId="{21A54394-56DD-4181-BB97-BB470171AE39}">
      <dgm:prSet phldrT="[Text]" custT="1"/>
      <dgm:spPr>
        <a:solidFill>
          <a:srgbClr val="A6A6A6"/>
        </a:solidFill>
        <a:ln>
          <a:noFill/>
        </a:ln>
      </dgm:spPr>
      <dgm:t>
        <a:bodyPr rIns="274320"/>
        <a:lstStyle/>
        <a:p>
          <a:pPr algn="ctr"/>
          <a:r>
            <a:rPr lang="en-US" sz="1300"/>
            <a:t>On the shopping cart page, I will see the list of the products that are currently in the cart. I will be able to remove the items from the cart and modify the quantity of the items either by inserting a number in the input box or clicking the increment/decrement buttons</a:t>
          </a:r>
        </a:p>
      </dgm:t>
    </dgm:pt>
    <dgm:pt modelId="{A0DEDE4F-0455-4E37-B464-6FA4CE794450}" type="parTrans" cxnId="{69D344CC-85A0-4838-8F5F-C1A98DCC502F}">
      <dgm:prSet/>
      <dgm:spPr/>
      <dgm:t>
        <a:bodyPr/>
        <a:lstStyle/>
        <a:p>
          <a:endParaRPr lang="en-US"/>
        </a:p>
      </dgm:t>
    </dgm:pt>
    <dgm:pt modelId="{80E99721-DEEC-4624-9AB6-3412D1B03FA1}" type="sibTrans" cxnId="{69D344CC-85A0-4838-8F5F-C1A98DCC502F}">
      <dgm:prSet/>
      <dgm:spPr/>
      <dgm:t>
        <a:bodyPr/>
        <a:lstStyle/>
        <a:p>
          <a:endParaRPr lang="en-US"/>
        </a:p>
      </dgm:t>
    </dgm:pt>
    <dgm:pt modelId="{B389E4E7-5C41-40E3-BFA8-34C9717011E0}">
      <dgm:prSet custT="1"/>
      <dgm:spPr>
        <a:noFill/>
        <a:ln>
          <a:noFill/>
        </a:ln>
        <a:effectLst>
          <a:outerShdw blurRad="50800" dist="38100" dir="2700000" algn="tl" rotWithShape="0">
            <a:prstClr val="black">
              <a:alpha val="40000"/>
            </a:prstClr>
          </a:outerShdw>
        </a:effectLst>
      </dgm:spPr>
      <dgm:t>
        <a:bodyPr/>
        <a:lstStyle/>
        <a:p>
          <a:endParaRPr lang="en-US" sz="3600" b="1"/>
        </a:p>
      </dgm:t>
    </dgm:pt>
    <dgm:pt modelId="{6E107221-F1E8-40D5-B50F-779FE5D5C4A9}" type="parTrans" cxnId="{83975A53-541B-4F6B-9D93-E82DF997CD1D}">
      <dgm:prSet/>
      <dgm:spPr/>
      <dgm:t>
        <a:bodyPr/>
        <a:lstStyle/>
        <a:p>
          <a:endParaRPr lang="en-US"/>
        </a:p>
      </dgm:t>
    </dgm:pt>
    <dgm:pt modelId="{1CB656DD-F820-4E7C-A829-A7BF7FF9B84E}" type="sibTrans" cxnId="{83975A53-541B-4F6B-9D93-E82DF997CD1D}">
      <dgm:prSet/>
      <dgm:spPr/>
      <dgm:t>
        <a:bodyPr/>
        <a:lstStyle/>
        <a:p>
          <a:endParaRPr lang="en-US"/>
        </a:p>
      </dgm:t>
    </dgm:pt>
    <dgm:pt modelId="{4A1410C0-8F71-40B6-88E1-99D7E5715612}">
      <dgm:prSet custT="1"/>
      <dgm:spPr>
        <a:solidFill>
          <a:srgbClr val="7F7F7F"/>
        </a:solidFill>
        <a:ln>
          <a:noFill/>
        </a:ln>
        <a:effectLst/>
      </dgm:spPr>
      <dgm:t>
        <a:bodyPr rIns="274320"/>
        <a:lstStyle/>
        <a:p>
          <a:pPr algn="ctr"/>
          <a:r>
            <a:rPr lang="en-US" sz="1300"/>
            <a:t>The price of items and the total bill’s worth will be modified accordingly. our website, displaying details such as customer's name</a:t>
          </a:r>
          <a:endParaRPr lang="en-US" sz="1300" b="1"/>
        </a:p>
      </dgm:t>
    </dgm:pt>
    <dgm:pt modelId="{6831A14A-9781-4DA3-9CAA-1A658F919C0F}" type="parTrans" cxnId="{DC658FC8-8357-4A00-8C3A-821FDD6B1383}">
      <dgm:prSet/>
      <dgm:spPr/>
      <dgm:t>
        <a:bodyPr/>
        <a:lstStyle/>
        <a:p>
          <a:endParaRPr lang="en-US"/>
        </a:p>
      </dgm:t>
    </dgm:pt>
    <dgm:pt modelId="{C835B916-C6FA-46BA-82FB-1300EF521EB2}" type="sibTrans" cxnId="{DC658FC8-8357-4A00-8C3A-821FDD6B1383}">
      <dgm:prSet/>
      <dgm:spPr/>
      <dgm:t>
        <a:bodyPr/>
        <a:lstStyle/>
        <a:p>
          <a:endParaRPr lang="en-US"/>
        </a:p>
      </dgm:t>
    </dgm:pt>
    <dgm:pt modelId="{0442B99F-FD5D-4C04-A395-09343BE58850}" type="pres">
      <dgm:prSet presAssocID="{D4682EDB-152C-416A-A562-D3478B4852BE}" presName="list" presStyleCnt="0">
        <dgm:presLayoutVars>
          <dgm:dir/>
          <dgm:animLvl val="lvl"/>
        </dgm:presLayoutVars>
      </dgm:prSet>
      <dgm:spPr/>
      <dgm:t>
        <a:bodyPr/>
        <a:lstStyle/>
        <a:p>
          <a:endParaRPr lang="en-US"/>
        </a:p>
      </dgm:t>
    </dgm:pt>
    <dgm:pt modelId="{151FA6CF-67CE-48D1-BAD8-3519B7476C74}" type="pres">
      <dgm:prSet presAssocID="{D51462F6-28B9-4095-A89B-993785E50505}" presName="posSpace" presStyleCnt="0"/>
      <dgm:spPr/>
    </dgm:pt>
    <dgm:pt modelId="{C4838C0C-7272-41F0-ACF9-5D882132519F}" type="pres">
      <dgm:prSet presAssocID="{D51462F6-28B9-4095-A89B-993785E50505}" presName="vertFlow" presStyleCnt="0"/>
      <dgm:spPr/>
    </dgm:pt>
    <dgm:pt modelId="{D8B20639-EF23-4621-898E-512369B26518}" type="pres">
      <dgm:prSet presAssocID="{D51462F6-28B9-4095-A89B-993785E50505}" presName="topSpace" presStyleCnt="0"/>
      <dgm:spPr/>
    </dgm:pt>
    <dgm:pt modelId="{B7ADD0E7-8118-4833-BD8E-8001AE1ACF9F}" type="pres">
      <dgm:prSet presAssocID="{D51462F6-28B9-4095-A89B-993785E50505}" presName="firstComp" presStyleCnt="0"/>
      <dgm:spPr/>
    </dgm:pt>
    <dgm:pt modelId="{8768483D-3B41-4C5B-8CA4-299C223B5DA1}" type="pres">
      <dgm:prSet presAssocID="{D51462F6-28B9-4095-A89B-993785E50505}" presName="firstChild" presStyleLbl="bgAccFollowNode1" presStyleIdx="0" presStyleCnt="3" custScaleX="135940" custScaleY="277712" custLinFactNeighborX="14908" custLinFactNeighborY="-2143"/>
      <dgm:spPr>
        <a:prstGeom prst="ellipse">
          <a:avLst/>
        </a:prstGeom>
      </dgm:spPr>
      <dgm:t>
        <a:bodyPr/>
        <a:lstStyle/>
        <a:p>
          <a:endParaRPr lang="en-US"/>
        </a:p>
      </dgm:t>
    </dgm:pt>
    <dgm:pt modelId="{4A60AA19-D4DE-43AF-9E27-0B483BB89C75}" type="pres">
      <dgm:prSet presAssocID="{D51462F6-28B9-4095-A89B-993785E50505}" presName="firstChildTx" presStyleLbl="bgAccFollowNode1" presStyleIdx="0" presStyleCnt="3">
        <dgm:presLayoutVars>
          <dgm:bulletEnabled val="1"/>
        </dgm:presLayoutVars>
      </dgm:prSet>
      <dgm:spPr/>
      <dgm:t>
        <a:bodyPr/>
        <a:lstStyle/>
        <a:p>
          <a:endParaRPr lang="en-US"/>
        </a:p>
      </dgm:t>
    </dgm:pt>
    <dgm:pt modelId="{B2E09C79-1434-4AC8-9D53-646DEB9C845C}" type="pres">
      <dgm:prSet presAssocID="{D51462F6-28B9-4095-A89B-993785E50505}" presName="negSpace" presStyleCnt="0"/>
      <dgm:spPr/>
    </dgm:pt>
    <dgm:pt modelId="{A51EEC41-7F68-4654-B787-F797CC89AE9A}" type="pres">
      <dgm:prSet presAssocID="{D51462F6-28B9-4095-A89B-993785E50505}" presName="circle" presStyleLbl="node1" presStyleIdx="0" presStyleCnt="3" custScaleX="79066" custScaleY="79066" custLinFactNeighborX="5913" custLinFactNeighborY="24391"/>
      <dgm:spPr/>
      <dgm:t>
        <a:bodyPr/>
        <a:lstStyle/>
        <a:p>
          <a:endParaRPr lang="en-US"/>
        </a:p>
      </dgm:t>
    </dgm:pt>
    <dgm:pt modelId="{AF2F7994-61E0-4572-B1BF-B562CD0CAAD6}" type="pres">
      <dgm:prSet presAssocID="{16769D66-C735-4872-8E6D-AA7CAA4C45E1}" presName="transSpace" presStyleCnt="0"/>
      <dgm:spPr/>
    </dgm:pt>
    <dgm:pt modelId="{987A2086-3F50-4660-96C5-AB1C127A7E06}" type="pres">
      <dgm:prSet presAssocID="{7B09E43F-4F2C-46FB-9889-01169F0AFAA3}" presName="posSpace" presStyleCnt="0"/>
      <dgm:spPr/>
    </dgm:pt>
    <dgm:pt modelId="{2432DD58-5943-4116-8B53-63BB9F237FB9}" type="pres">
      <dgm:prSet presAssocID="{7B09E43F-4F2C-46FB-9889-01169F0AFAA3}" presName="vertFlow" presStyleCnt="0"/>
      <dgm:spPr/>
    </dgm:pt>
    <dgm:pt modelId="{A69E01CA-24A1-4646-B05C-4FE43AFAB5F3}" type="pres">
      <dgm:prSet presAssocID="{7B09E43F-4F2C-46FB-9889-01169F0AFAA3}" presName="topSpace" presStyleCnt="0"/>
      <dgm:spPr/>
    </dgm:pt>
    <dgm:pt modelId="{2B418B5D-5B94-4A61-88CB-73489FE68DFA}" type="pres">
      <dgm:prSet presAssocID="{7B09E43F-4F2C-46FB-9889-01169F0AFAA3}" presName="firstComp" presStyleCnt="0"/>
      <dgm:spPr/>
    </dgm:pt>
    <dgm:pt modelId="{D71620C5-29E2-480A-A3E0-E1609382498C}" type="pres">
      <dgm:prSet presAssocID="{7B09E43F-4F2C-46FB-9889-01169F0AFAA3}" presName="firstChild" presStyleLbl="bgAccFollowNode1" presStyleIdx="1" presStyleCnt="3" custScaleX="135940" custScaleY="277712" custLinFactNeighborX="-27670" custLinFactNeighborY="-6734"/>
      <dgm:spPr>
        <a:prstGeom prst="ellipse">
          <a:avLst/>
        </a:prstGeom>
      </dgm:spPr>
      <dgm:t>
        <a:bodyPr/>
        <a:lstStyle/>
        <a:p>
          <a:endParaRPr lang="en-US"/>
        </a:p>
      </dgm:t>
    </dgm:pt>
    <dgm:pt modelId="{4BBD4029-38E6-44A3-81EB-451E621D4ED8}" type="pres">
      <dgm:prSet presAssocID="{7B09E43F-4F2C-46FB-9889-01169F0AFAA3}" presName="firstChildTx" presStyleLbl="bgAccFollowNode1" presStyleIdx="1" presStyleCnt="3">
        <dgm:presLayoutVars>
          <dgm:bulletEnabled val="1"/>
        </dgm:presLayoutVars>
      </dgm:prSet>
      <dgm:spPr/>
      <dgm:t>
        <a:bodyPr/>
        <a:lstStyle/>
        <a:p>
          <a:endParaRPr lang="en-US"/>
        </a:p>
      </dgm:t>
    </dgm:pt>
    <dgm:pt modelId="{2C9F294D-4E84-4F3F-B3CF-B99312184F10}" type="pres">
      <dgm:prSet presAssocID="{7B09E43F-4F2C-46FB-9889-01169F0AFAA3}" presName="negSpace" presStyleCnt="0"/>
      <dgm:spPr/>
    </dgm:pt>
    <dgm:pt modelId="{FCBD1CC0-A9BB-4778-BECA-345AE7E4BF3E}" type="pres">
      <dgm:prSet presAssocID="{7B09E43F-4F2C-46FB-9889-01169F0AFAA3}" presName="circle" presStyleLbl="node1" presStyleIdx="1" presStyleCnt="3" custScaleX="79066" custScaleY="79066" custLinFactNeighborX="-56862" custLinFactNeighborY="18143"/>
      <dgm:spPr/>
      <dgm:t>
        <a:bodyPr/>
        <a:lstStyle/>
        <a:p>
          <a:endParaRPr lang="en-US"/>
        </a:p>
      </dgm:t>
    </dgm:pt>
    <dgm:pt modelId="{B8AE3DC5-6AB3-4180-86C1-FDB5976C1308}" type="pres">
      <dgm:prSet presAssocID="{32B778DC-209A-486F-A808-C1529FD95646}" presName="transSpace" presStyleCnt="0"/>
      <dgm:spPr/>
    </dgm:pt>
    <dgm:pt modelId="{EFBFF9E4-317A-4F1B-AA83-11C9AED14514}" type="pres">
      <dgm:prSet presAssocID="{B389E4E7-5C41-40E3-BFA8-34C9717011E0}" presName="posSpace" presStyleCnt="0"/>
      <dgm:spPr/>
    </dgm:pt>
    <dgm:pt modelId="{82775B84-BAF3-4D3E-A34F-41996CCAE38D}" type="pres">
      <dgm:prSet presAssocID="{B389E4E7-5C41-40E3-BFA8-34C9717011E0}" presName="vertFlow" presStyleCnt="0"/>
      <dgm:spPr/>
    </dgm:pt>
    <dgm:pt modelId="{E46C0E7D-ADC7-4127-A857-AAF8BF8507C4}" type="pres">
      <dgm:prSet presAssocID="{B389E4E7-5C41-40E3-BFA8-34C9717011E0}" presName="topSpace" presStyleCnt="0"/>
      <dgm:spPr/>
    </dgm:pt>
    <dgm:pt modelId="{1ED751E1-6C6F-478F-B0A5-57F717ABAE4E}" type="pres">
      <dgm:prSet presAssocID="{B389E4E7-5C41-40E3-BFA8-34C9717011E0}" presName="firstComp" presStyleCnt="0"/>
      <dgm:spPr/>
    </dgm:pt>
    <dgm:pt modelId="{F92D1AF4-0E07-450D-BC35-F29C4B1AE32B}" type="pres">
      <dgm:prSet presAssocID="{B389E4E7-5C41-40E3-BFA8-34C9717011E0}" presName="firstChild" presStyleLbl="bgAccFollowNode1" presStyleIdx="2" presStyleCnt="3" custScaleX="135940" custScaleY="277712" custLinFactNeighborX="-69204" custLinFactNeighborY="-6116"/>
      <dgm:spPr>
        <a:prstGeom prst="ellipse">
          <a:avLst/>
        </a:prstGeom>
        <a:solidFill>
          <a:srgbClr val="7F7F7F"/>
        </a:solidFill>
        <a:ln>
          <a:noFill/>
        </a:ln>
      </dgm:spPr>
      <dgm:t>
        <a:bodyPr/>
        <a:lstStyle/>
        <a:p>
          <a:endParaRPr lang="en-US"/>
        </a:p>
      </dgm:t>
    </dgm:pt>
    <dgm:pt modelId="{245D7293-039F-43E7-93D8-690AC3954D1B}" type="pres">
      <dgm:prSet presAssocID="{B389E4E7-5C41-40E3-BFA8-34C9717011E0}" presName="firstChildTx" presStyleLbl="bgAccFollowNode1" presStyleIdx="2" presStyleCnt="3">
        <dgm:presLayoutVars>
          <dgm:bulletEnabled val="1"/>
        </dgm:presLayoutVars>
      </dgm:prSet>
      <dgm:spPr/>
      <dgm:t>
        <a:bodyPr/>
        <a:lstStyle/>
        <a:p>
          <a:endParaRPr lang="en-US"/>
        </a:p>
      </dgm:t>
    </dgm:pt>
    <dgm:pt modelId="{DDE3F8EF-C903-45B6-BAE7-40647C029A42}" type="pres">
      <dgm:prSet presAssocID="{B389E4E7-5C41-40E3-BFA8-34C9717011E0}" presName="negSpace" presStyleCnt="0"/>
      <dgm:spPr/>
    </dgm:pt>
    <dgm:pt modelId="{AF1592E9-5C53-449B-8018-5EB36BC01428}" type="pres">
      <dgm:prSet presAssocID="{B389E4E7-5C41-40E3-BFA8-34C9717011E0}" presName="circle" presStyleLbl="node1" presStyleIdx="2" presStyleCnt="3" custScaleX="79066" custScaleY="79066" custLinFactX="-8113" custLinFactNeighborX="-100000" custLinFactNeighborY="12445"/>
      <dgm:spPr/>
      <dgm:t>
        <a:bodyPr/>
        <a:lstStyle/>
        <a:p>
          <a:endParaRPr lang="en-US"/>
        </a:p>
      </dgm:t>
    </dgm:pt>
  </dgm:ptLst>
  <dgm:cxnLst>
    <dgm:cxn modelId="{96402142-7FF6-463F-A480-64445F5827CE}" type="presOf" srcId="{21A54394-56DD-4181-BB97-BB470171AE39}" destId="{D71620C5-29E2-480A-A3E0-E1609382498C}" srcOrd="0" destOrd="0" presId="urn:microsoft.com/office/officeart/2005/8/layout/hList9"/>
    <dgm:cxn modelId="{6FC782B7-B70C-425B-A9CF-5543145CBB11}" type="presOf" srcId="{7B09E43F-4F2C-46FB-9889-01169F0AFAA3}" destId="{FCBD1CC0-A9BB-4778-BECA-345AE7E4BF3E}" srcOrd="0" destOrd="0" presId="urn:microsoft.com/office/officeart/2005/8/layout/hList9"/>
    <dgm:cxn modelId="{6DAEC539-E14E-4705-9E8F-6D9AB9473C72}" type="presOf" srcId="{7049C50B-36E9-4FF4-AA33-7CA10265BF1F}" destId="{4A60AA19-D4DE-43AF-9E27-0B483BB89C75}" srcOrd="1" destOrd="0" presId="urn:microsoft.com/office/officeart/2005/8/layout/hList9"/>
    <dgm:cxn modelId="{BF0B4F65-B7F8-4FB3-888A-CAB3A6BE6CC3}" srcId="{D4682EDB-152C-416A-A562-D3478B4852BE}" destId="{7B09E43F-4F2C-46FB-9889-01169F0AFAA3}" srcOrd="1" destOrd="0" parTransId="{CA2E8FC9-8363-49DF-BAB5-510F9BBC6FE9}" sibTransId="{32B778DC-209A-486F-A808-C1529FD95646}"/>
    <dgm:cxn modelId="{D102D827-991F-44F0-A740-4B858943A669}" srcId="{D4682EDB-152C-416A-A562-D3478B4852BE}" destId="{D51462F6-28B9-4095-A89B-993785E50505}" srcOrd="0" destOrd="0" parTransId="{20B93663-B6B4-41DE-86D6-78EEC5C7C2B4}" sibTransId="{16769D66-C735-4872-8E6D-AA7CAA4C45E1}"/>
    <dgm:cxn modelId="{0C62B26F-88D1-494C-A1A9-C129B12C56C1}" type="presOf" srcId="{21A54394-56DD-4181-BB97-BB470171AE39}" destId="{4BBD4029-38E6-44A3-81EB-451E621D4ED8}" srcOrd="1" destOrd="0" presId="urn:microsoft.com/office/officeart/2005/8/layout/hList9"/>
    <dgm:cxn modelId="{8532792A-24F2-415C-942B-779822E76449}" type="presOf" srcId="{7049C50B-36E9-4FF4-AA33-7CA10265BF1F}" destId="{8768483D-3B41-4C5B-8CA4-299C223B5DA1}" srcOrd="0" destOrd="0" presId="urn:microsoft.com/office/officeart/2005/8/layout/hList9"/>
    <dgm:cxn modelId="{46D8D9E7-178A-4FEA-8790-2A59FD36DF0D}" type="presOf" srcId="{4A1410C0-8F71-40B6-88E1-99D7E5715612}" destId="{F92D1AF4-0E07-450D-BC35-F29C4B1AE32B}" srcOrd="0" destOrd="0" presId="urn:microsoft.com/office/officeart/2005/8/layout/hList9"/>
    <dgm:cxn modelId="{83975A53-541B-4F6B-9D93-E82DF997CD1D}" srcId="{D4682EDB-152C-416A-A562-D3478B4852BE}" destId="{B389E4E7-5C41-40E3-BFA8-34C9717011E0}" srcOrd="2" destOrd="0" parTransId="{6E107221-F1E8-40D5-B50F-779FE5D5C4A9}" sibTransId="{1CB656DD-F820-4E7C-A829-A7BF7FF9B84E}"/>
    <dgm:cxn modelId="{DC658FC8-8357-4A00-8C3A-821FDD6B1383}" srcId="{B389E4E7-5C41-40E3-BFA8-34C9717011E0}" destId="{4A1410C0-8F71-40B6-88E1-99D7E5715612}" srcOrd="0" destOrd="0" parTransId="{6831A14A-9781-4DA3-9CAA-1A658F919C0F}" sibTransId="{C835B916-C6FA-46BA-82FB-1300EF521EB2}"/>
    <dgm:cxn modelId="{C4806651-84F2-477A-8A58-F821780738E0}" srcId="{D51462F6-28B9-4095-A89B-993785E50505}" destId="{7049C50B-36E9-4FF4-AA33-7CA10265BF1F}" srcOrd="0" destOrd="0" parTransId="{DB46852E-DC69-4686-A03B-720D4A5404B3}" sibTransId="{7E90867C-7092-4646-8E62-6B8CB0220464}"/>
    <dgm:cxn modelId="{A6F12CB2-EB53-41B3-8F19-A5DDEFDA5B6B}" type="presOf" srcId="{4A1410C0-8F71-40B6-88E1-99D7E5715612}" destId="{245D7293-039F-43E7-93D8-690AC3954D1B}" srcOrd="1" destOrd="0" presId="urn:microsoft.com/office/officeart/2005/8/layout/hList9"/>
    <dgm:cxn modelId="{69D344CC-85A0-4838-8F5F-C1A98DCC502F}" srcId="{7B09E43F-4F2C-46FB-9889-01169F0AFAA3}" destId="{21A54394-56DD-4181-BB97-BB470171AE39}" srcOrd="0" destOrd="0" parTransId="{A0DEDE4F-0455-4E37-B464-6FA4CE794450}" sibTransId="{80E99721-DEEC-4624-9AB6-3412D1B03FA1}"/>
    <dgm:cxn modelId="{E7A17D97-D1DD-491A-A363-E8CCE3CF1B36}" type="presOf" srcId="{D51462F6-28B9-4095-A89B-993785E50505}" destId="{A51EEC41-7F68-4654-B787-F797CC89AE9A}" srcOrd="0" destOrd="0" presId="urn:microsoft.com/office/officeart/2005/8/layout/hList9"/>
    <dgm:cxn modelId="{1B40422B-1DC0-4BD7-A4DE-95E8B9871CA8}" type="presOf" srcId="{B389E4E7-5C41-40E3-BFA8-34C9717011E0}" destId="{AF1592E9-5C53-449B-8018-5EB36BC01428}" srcOrd="0" destOrd="0" presId="urn:microsoft.com/office/officeart/2005/8/layout/hList9"/>
    <dgm:cxn modelId="{72BBA28F-39D1-484E-B46B-9BDCA14F78AC}" type="presOf" srcId="{D4682EDB-152C-416A-A562-D3478B4852BE}" destId="{0442B99F-FD5D-4C04-A395-09343BE58850}" srcOrd="0" destOrd="0" presId="urn:microsoft.com/office/officeart/2005/8/layout/hList9"/>
    <dgm:cxn modelId="{2FCD26A4-BEDE-4096-9D47-E55B92786FE5}" type="presParOf" srcId="{0442B99F-FD5D-4C04-A395-09343BE58850}" destId="{151FA6CF-67CE-48D1-BAD8-3519B7476C74}" srcOrd="0" destOrd="0" presId="urn:microsoft.com/office/officeart/2005/8/layout/hList9"/>
    <dgm:cxn modelId="{EFCB500E-7113-4CF4-BF83-4219C3FAFCEA}" type="presParOf" srcId="{0442B99F-FD5D-4C04-A395-09343BE58850}" destId="{C4838C0C-7272-41F0-ACF9-5D882132519F}" srcOrd="1" destOrd="0" presId="urn:microsoft.com/office/officeart/2005/8/layout/hList9"/>
    <dgm:cxn modelId="{604F6E44-7FE0-4DEF-9647-D1D63DDC15FD}" type="presParOf" srcId="{C4838C0C-7272-41F0-ACF9-5D882132519F}" destId="{D8B20639-EF23-4621-898E-512369B26518}" srcOrd="0" destOrd="0" presId="urn:microsoft.com/office/officeart/2005/8/layout/hList9"/>
    <dgm:cxn modelId="{943BEFBA-7232-4636-9791-45E3269EB675}" type="presParOf" srcId="{C4838C0C-7272-41F0-ACF9-5D882132519F}" destId="{B7ADD0E7-8118-4833-BD8E-8001AE1ACF9F}" srcOrd="1" destOrd="0" presId="urn:microsoft.com/office/officeart/2005/8/layout/hList9"/>
    <dgm:cxn modelId="{9610FCD4-E20F-4DFD-B222-A6CC0F3EAFD1}" type="presParOf" srcId="{B7ADD0E7-8118-4833-BD8E-8001AE1ACF9F}" destId="{8768483D-3B41-4C5B-8CA4-299C223B5DA1}" srcOrd="0" destOrd="0" presId="urn:microsoft.com/office/officeart/2005/8/layout/hList9"/>
    <dgm:cxn modelId="{D5E855C0-6E77-4C18-AD99-D40499FD843C}" type="presParOf" srcId="{B7ADD0E7-8118-4833-BD8E-8001AE1ACF9F}" destId="{4A60AA19-D4DE-43AF-9E27-0B483BB89C75}" srcOrd="1" destOrd="0" presId="urn:microsoft.com/office/officeart/2005/8/layout/hList9"/>
    <dgm:cxn modelId="{B5A948B5-6D38-4E7C-8CC0-428694DC832D}" type="presParOf" srcId="{0442B99F-FD5D-4C04-A395-09343BE58850}" destId="{B2E09C79-1434-4AC8-9D53-646DEB9C845C}" srcOrd="2" destOrd="0" presId="urn:microsoft.com/office/officeart/2005/8/layout/hList9"/>
    <dgm:cxn modelId="{8B69057E-CECA-4B56-9F2C-CEAB11DE51CD}" type="presParOf" srcId="{0442B99F-FD5D-4C04-A395-09343BE58850}" destId="{A51EEC41-7F68-4654-B787-F797CC89AE9A}" srcOrd="3" destOrd="0" presId="urn:microsoft.com/office/officeart/2005/8/layout/hList9"/>
    <dgm:cxn modelId="{4859DC49-56C5-4561-A404-B7F14728A34A}" type="presParOf" srcId="{0442B99F-FD5D-4C04-A395-09343BE58850}" destId="{AF2F7994-61E0-4572-B1BF-B562CD0CAAD6}" srcOrd="4" destOrd="0" presId="urn:microsoft.com/office/officeart/2005/8/layout/hList9"/>
    <dgm:cxn modelId="{82C3A0F3-5B6E-438D-B077-5D52CFE6E8DD}" type="presParOf" srcId="{0442B99F-FD5D-4C04-A395-09343BE58850}" destId="{987A2086-3F50-4660-96C5-AB1C127A7E06}" srcOrd="5" destOrd="0" presId="urn:microsoft.com/office/officeart/2005/8/layout/hList9"/>
    <dgm:cxn modelId="{E9F39B20-C525-4797-ACC8-B6727424BEB2}" type="presParOf" srcId="{0442B99F-FD5D-4C04-A395-09343BE58850}" destId="{2432DD58-5943-4116-8B53-63BB9F237FB9}" srcOrd="6" destOrd="0" presId="urn:microsoft.com/office/officeart/2005/8/layout/hList9"/>
    <dgm:cxn modelId="{75E785A3-240C-45CC-BE62-901E454E059D}" type="presParOf" srcId="{2432DD58-5943-4116-8B53-63BB9F237FB9}" destId="{A69E01CA-24A1-4646-B05C-4FE43AFAB5F3}" srcOrd="0" destOrd="0" presId="urn:microsoft.com/office/officeart/2005/8/layout/hList9"/>
    <dgm:cxn modelId="{498B1B72-5E28-42CB-8D62-793B31697A64}" type="presParOf" srcId="{2432DD58-5943-4116-8B53-63BB9F237FB9}" destId="{2B418B5D-5B94-4A61-88CB-73489FE68DFA}" srcOrd="1" destOrd="0" presId="urn:microsoft.com/office/officeart/2005/8/layout/hList9"/>
    <dgm:cxn modelId="{D8F54763-2D4D-4AE4-B3DD-ED1AC6567ADA}" type="presParOf" srcId="{2B418B5D-5B94-4A61-88CB-73489FE68DFA}" destId="{D71620C5-29E2-480A-A3E0-E1609382498C}" srcOrd="0" destOrd="0" presId="urn:microsoft.com/office/officeart/2005/8/layout/hList9"/>
    <dgm:cxn modelId="{CBCBDE8D-A6D7-48C5-BD79-8F973245D862}" type="presParOf" srcId="{2B418B5D-5B94-4A61-88CB-73489FE68DFA}" destId="{4BBD4029-38E6-44A3-81EB-451E621D4ED8}" srcOrd="1" destOrd="0" presId="urn:microsoft.com/office/officeart/2005/8/layout/hList9"/>
    <dgm:cxn modelId="{AE09FDC2-9EA4-4349-8BDD-A36C281D9D17}" type="presParOf" srcId="{0442B99F-FD5D-4C04-A395-09343BE58850}" destId="{2C9F294D-4E84-4F3F-B3CF-B99312184F10}" srcOrd="7" destOrd="0" presId="urn:microsoft.com/office/officeart/2005/8/layout/hList9"/>
    <dgm:cxn modelId="{3F7F08F4-F71F-4747-990A-A1A9633F35A2}" type="presParOf" srcId="{0442B99F-FD5D-4C04-A395-09343BE58850}" destId="{FCBD1CC0-A9BB-4778-BECA-345AE7E4BF3E}" srcOrd="8" destOrd="0" presId="urn:microsoft.com/office/officeart/2005/8/layout/hList9"/>
    <dgm:cxn modelId="{833B1E23-482D-4176-8383-A9185A792CE1}" type="presParOf" srcId="{0442B99F-FD5D-4C04-A395-09343BE58850}" destId="{B8AE3DC5-6AB3-4180-86C1-FDB5976C1308}" srcOrd="9" destOrd="0" presId="urn:microsoft.com/office/officeart/2005/8/layout/hList9"/>
    <dgm:cxn modelId="{AAFDB58B-7FF9-4EA7-9DBC-B69D9908E71E}" type="presParOf" srcId="{0442B99F-FD5D-4C04-A395-09343BE58850}" destId="{EFBFF9E4-317A-4F1B-AA83-11C9AED14514}" srcOrd="10" destOrd="0" presId="urn:microsoft.com/office/officeart/2005/8/layout/hList9"/>
    <dgm:cxn modelId="{0C5EA2F4-465C-4684-A447-2EFD12E6EBC5}" type="presParOf" srcId="{0442B99F-FD5D-4C04-A395-09343BE58850}" destId="{82775B84-BAF3-4D3E-A34F-41996CCAE38D}" srcOrd="11" destOrd="0" presId="urn:microsoft.com/office/officeart/2005/8/layout/hList9"/>
    <dgm:cxn modelId="{C28095B8-0EBC-450D-90A1-9DCDCFC20C1B}" type="presParOf" srcId="{82775B84-BAF3-4D3E-A34F-41996CCAE38D}" destId="{E46C0E7D-ADC7-4127-A857-AAF8BF8507C4}" srcOrd="0" destOrd="0" presId="urn:microsoft.com/office/officeart/2005/8/layout/hList9"/>
    <dgm:cxn modelId="{1B85DD1B-2C9F-4303-834E-792DCAFE7502}" type="presParOf" srcId="{82775B84-BAF3-4D3E-A34F-41996CCAE38D}" destId="{1ED751E1-6C6F-478F-B0A5-57F717ABAE4E}" srcOrd="1" destOrd="0" presId="urn:microsoft.com/office/officeart/2005/8/layout/hList9"/>
    <dgm:cxn modelId="{107D4334-0A6F-4861-8DB5-87FEEEA0EA9A}" type="presParOf" srcId="{1ED751E1-6C6F-478F-B0A5-57F717ABAE4E}" destId="{F92D1AF4-0E07-450D-BC35-F29C4B1AE32B}" srcOrd="0" destOrd="0" presId="urn:microsoft.com/office/officeart/2005/8/layout/hList9"/>
    <dgm:cxn modelId="{51AEBDCD-BC41-4D46-9DE9-4BCD033296F2}" type="presParOf" srcId="{1ED751E1-6C6F-478F-B0A5-57F717ABAE4E}" destId="{245D7293-039F-43E7-93D8-690AC3954D1B}" srcOrd="1" destOrd="0" presId="urn:microsoft.com/office/officeart/2005/8/layout/hList9"/>
    <dgm:cxn modelId="{F3CBB522-1929-40A9-A5F1-89FAC7A49DFD}" type="presParOf" srcId="{0442B99F-FD5D-4C04-A395-09343BE58850}" destId="{DDE3F8EF-C903-45B6-BAE7-40647C029A42}" srcOrd="12" destOrd="0" presId="urn:microsoft.com/office/officeart/2005/8/layout/hList9"/>
    <dgm:cxn modelId="{CF2140E1-5951-4EE2-8B94-97D53AF6845F}" type="presParOf" srcId="{0442B99F-FD5D-4C04-A395-09343BE58850}" destId="{AF1592E9-5C53-449B-8018-5EB36BC01428}" srcOrd="13" destOrd="0" presId="urn:microsoft.com/office/officeart/2005/8/layout/hList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A2081F-9D5E-43D9-ABB3-3244B1502DD4}">
      <dsp:nvSpPr>
        <dsp:cNvPr id="0" name=""/>
        <dsp:cNvSpPr/>
      </dsp:nvSpPr>
      <dsp:spPr>
        <a:xfrm>
          <a:off x="0" y="0"/>
          <a:ext cx="5472203" cy="835417"/>
        </a:xfrm>
        <a:prstGeom prst="roundRect">
          <a:avLst>
            <a:gd name="adj" fmla="val 8500"/>
          </a:avLst>
        </a:prstGeom>
        <a:solidFill>
          <a:srgbClr val="465359"/>
        </a:solid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515754" numCol="1" spcCol="1270" anchor="b" anchorCtr="0">
          <a:noAutofit/>
        </a:bodyPr>
        <a:lstStyle/>
        <a:p>
          <a:pPr lvl="0" algn="l" defTabSz="711200">
            <a:lnSpc>
              <a:spcPct val="90000"/>
            </a:lnSpc>
            <a:spcBef>
              <a:spcPct val="0"/>
            </a:spcBef>
            <a:spcAft>
              <a:spcPct val="35000"/>
            </a:spcAft>
          </a:pPr>
          <a:r>
            <a:rPr lang="en-US" sz="1600" kern="1200">
              <a:solidFill>
                <a:schemeClr val="bg1"/>
              </a:solidFill>
              <a:cs typeface="Arial" panose="020B0604020202020204" pitchFamily="34" charset="0"/>
            </a:rPr>
            <a:t>Contacts us</a:t>
          </a:r>
          <a:endParaRPr lang="en-US" sz="1600" kern="1200"/>
        </a:p>
      </dsp:txBody>
      <dsp:txXfrm>
        <a:off x="20798" y="20798"/>
        <a:ext cx="5430607" cy="793821"/>
      </dsp:txXfrm>
    </dsp:sp>
    <dsp:sp modelId="{6B302171-BED8-467C-97EE-AA3DCF6641AA}">
      <dsp:nvSpPr>
        <dsp:cNvPr id="0" name=""/>
        <dsp:cNvSpPr/>
      </dsp:nvSpPr>
      <dsp:spPr>
        <a:xfrm>
          <a:off x="3742079" y="166589"/>
          <a:ext cx="1564516" cy="466583"/>
        </a:xfrm>
        <a:prstGeom prst="roundRect">
          <a:avLst>
            <a:gd name="adj" fmla="val 10500"/>
          </a:avLst>
        </a:prstGeom>
        <a:solidFill>
          <a:schemeClr val="lt1">
            <a:alpha val="90000"/>
            <a:hueOff val="0"/>
            <a:satOff val="0"/>
            <a:lumOff val="0"/>
            <a:alphaOff val="0"/>
          </a:schemeClr>
        </a:solidFill>
        <a:ln w="22225" cap="rnd"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lvl="0" algn="ctr" defTabSz="466725">
            <a:lnSpc>
              <a:spcPct val="90000"/>
            </a:lnSpc>
            <a:spcBef>
              <a:spcPct val="0"/>
            </a:spcBef>
            <a:spcAft>
              <a:spcPct val="35000"/>
            </a:spcAft>
          </a:pPr>
          <a:r>
            <a:rPr lang="en-US" sz="1050" kern="1200">
              <a:solidFill>
                <a:srgbClr val="465359"/>
              </a:solidFill>
              <a:cs typeface="Arial" panose="020B0604020202020204" pitchFamily="34" charset="0"/>
            </a:rPr>
            <a:t>No. 8 Ton That </a:t>
          </a:r>
          <a:r>
            <a:rPr lang="en-US" sz="1050" kern="1200" err="1">
              <a:solidFill>
                <a:srgbClr val="465359"/>
              </a:solidFill>
              <a:cs typeface="Arial" panose="020B0604020202020204" pitchFamily="34" charset="0"/>
            </a:rPr>
            <a:t>Thuyet</a:t>
          </a:r>
          <a:r>
            <a:rPr lang="en-US" sz="1050" kern="1200">
              <a:solidFill>
                <a:srgbClr val="465359"/>
              </a:solidFill>
              <a:cs typeface="Arial" panose="020B0604020202020204" pitchFamily="34" charset="0"/>
            </a:rPr>
            <a:t>, </a:t>
          </a:r>
          <a:r>
            <a:rPr lang="en-US" sz="1050" kern="1200" err="1">
              <a:solidFill>
                <a:srgbClr val="465359"/>
              </a:solidFill>
              <a:cs typeface="Arial" panose="020B0604020202020204" pitchFamily="34" charset="0"/>
            </a:rPr>
            <a:t>Cau</a:t>
          </a:r>
          <a:r>
            <a:rPr lang="en-US" sz="1050" kern="1200">
              <a:solidFill>
                <a:srgbClr val="465359"/>
              </a:solidFill>
              <a:cs typeface="Arial" panose="020B0604020202020204" pitchFamily="34" charset="0"/>
            </a:rPr>
            <a:t> </a:t>
          </a:r>
          <a:r>
            <a:rPr lang="en-US" sz="1050" kern="1200" err="1">
              <a:solidFill>
                <a:srgbClr val="465359"/>
              </a:solidFill>
              <a:cs typeface="Arial" panose="020B0604020202020204" pitchFamily="34" charset="0"/>
            </a:rPr>
            <a:t>Giay</a:t>
          </a:r>
          <a:r>
            <a:rPr lang="en-US" sz="1050" kern="1200">
              <a:solidFill>
                <a:srgbClr val="465359"/>
              </a:solidFill>
              <a:cs typeface="Arial" panose="020B0604020202020204" pitchFamily="34" charset="0"/>
            </a:rPr>
            <a:t>, Hanoi</a:t>
          </a:r>
          <a:endParaRPr lang="en-US" sz="1050" kern="1200"/>
        </a:p>
      </dsp:txBody>
      <dsp:txXfrm>
        <a:off x="3756428" y="180938"/>
        <a:ext cx="1535818" cy="437885"/>
      </dsp:txXfrm>
    </dsp:sp>
    <dsp:sp modelId="{CED82B68-6292-4F41-BF13-559A608ABCDA}">
      <dsp:nvSpPr>
        <dsp:cNvPr id="0" name=""/>
        <dsp:cNvSpPr/>
      </dsp:nvSpPr>
      <dsp:spPr>
        <a:xfrm>
          <a:off x="1770364" y="166589"/>
          <a:ext cx="1800428" cy="466583"/>
        </a:xfrm>
        <a:prstGeom prst="roundRect">
          <a:avLst>
            <a:gd name="adj" fmla="val 10500"/>
          </a:avLst>
        </a:prstGeom>
        <a:solidFill>
          <a:schemeClr val="lt1">
            <a:alpha val="90000"/>
            <a:hueOff val="0"/>
            <a:satOff val="0"/>
            <a:lumOff val="0"/>
            <a:alphaOff val="0"/>
          </a:schemeClr>
        </a:solidFill>
        <a:ln w="22225" cap="rnd"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lvl="0" algn="ctr" defTabSz="466725">
            <a:lnSpc>
              <a:spcPct val="90000"/>
            </a:lnSpc>
            <a:spcBef>
              <a:spcPct val="0"/>
            </a:spcBef>
            <a:spcAft>
              <a:spcPct val="35000"/>
            </a:spcAft>
          </a:pPr>
          <a:r>
            <a:rPr lang="en-US" sz="1050" kern="1200">
              <a:solidFill>
                <a:srgbClr val="465359"/>
              </a:solidFill>
              <a:cs typeface="Arial" panose="020B0604020202020204" pitchFamily="34" charset="0"/>
            </a:rPr>
            <a:t>Phone: 0912880315</a:t>
          </a:r>
        </a:p>
        <a:p>
          <a:pPr lvl="0" algn="ctr" defTabSz="466725">
            <a:lnSpc>
              <a:spcPct val="90000"/>
            </a:lnSpc>
            <a:spcBef>
              <a:spcPct val="0"/>
            </a:spcBef>
            <a:spcAft>
              <a:spcPct val="35000"/>
            </a:spcAft>
          </a:pPr>
          <a:r>
            <a:rPr lang="en-US" sz="1050" kern="1200">
              <a:solidFill>
                <a:srgbClr val="465359"/>
              </a:solidFill>
              <a:cs typeface="Arial" panose="020B0604020202020204" pitchFamily="34" charset="0"/>
            </a:rPr>
            <a:t>Email: hocnd.hni@vnpt.vn</a:t>
          </a:r>
          <a:endParaRPr lang="en-US" sz="1050" kern="1200"/>
        </a:p>
      </dsp:txBody>
      <dsp:txXfrm>
        <a:off x="1784713" y="180938"/>
        <a:ext cx="1771730" cy="437885"/>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6A20A0-A65D-4AC5-8699-5A3801D076EE}">
      <dsp:nvSpPr>
        <dsp:cNvPr id="0" name=""/>
        <dsp:cNvSpPr/>
      </dsp:nvSpPr>
      <dsp:spPr>
        <a:xfrm>
          <a:off x="0" y="896707"/>
          <a:ext cx="7433320" cy="1081013"/>
        </a:xfrm>
        <a:prstGeom prst="rightArrow">
          <a:avLst>
            <a:gd name="adj1" fmla="val 50000"/>
            <a:gd name="adj2" fmla="val 50000"/>
          </a:avLst>
        </a:prstGeom>
        <a:solidFill>
          <a:srgbClr val="EBEBEB"/>
        </a:solidFill>
        <a:ln w="22225" cap="rnd" cmpd="sng" algn="ctr">
          <a:solidFill>
            <a:srgbClr val="465359"/>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254000" bIns="171611" numCol="1" spcCol="1270" anchor="ctr" anchorCtr="0">
          <a:noAutofit/>
        </a:bodyPr>
        <a:lstStyle/>
        <a:p>
          <a:pPr lvl="0" algn="l" defTabSz="666750">
            <a:lnSpc>
              <a:spcPct val="90000"/>
            </a:lnSpc>
            <a:spcBef>
              <a:spcPct val="0"/>
            </a:spcBef>
            <a:spcAft>
              <a:spcPct val="35000"/>
            </a:spcAft>
          </a:pPr>
          <a:r>
            <a:rPr lang="en-US" sz="1500" kern="1200">
              <a:solidFill>
                <a:schemeClr val="tx2"/>
              </a:solidFill>
            </a:rPr>
            <a:t>Nguyen Duc Quyen</a:t>
          </a:r>
          <a:endParaRPr lang="en-US" sz="1500" kern="1200"/>
        </a:p>
      </dsp:txBody>
      <dsp:txXfrm>
        <a:off x="0" y="1166960"/>
        <a:ext cx="7163067" cy="540507"/>
      </dsp:txXfrm>
    </dsp:sp>
    <dsp:sp modelId="{A58F0E6E-D01D-4504-8FC9-78609F2D53BA}">
      <dsp:nvSpPr>
        <dsp:cNvPr id="0" name=""/>
        <dsp:cNvSpPr/>
      </dsp:nvSpPr>
      <dsp:spPr>
        <a:xfrm>
          <a:off x="0" y="1728929"/>
          <a:ext cx="1373826" cy="1984913"/>
        </a:xfrm>
        <a:prstGeom prst="rect">
          <a:avLst/>
        </a:prstGeom>
        <a:noFill/>
        <a:ln w="22225" cap="rnd"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t" anchorCtr="0">
          <a:noAutofit/>
        </a:bodyPr>
        <a:lstStyle/>
        <a:p>
          <a:pPr lvl="0" algn="l" defTabSz="488950">
            <a:lnSpc>
              <a:spcPct val="90000"/>
            </a:lnSpc>
            <a:spcBef>
              <a:spcPct val="0"/>
            </a:spcBef>
            <a:spcAft>
              <a:spcPct val="35000"/>
            </a:spcAft>
          </a:pPr>
          <a:r>
            <a:rPr lang="en-US" sz="1100" kern="1200">
              <a:solidFill>
                <a:schemeClr val="bg1"/>
              </a:solidFill>
              <a:cs typeface="Arial" panose="020B0604020202020204" pitchFamily="34" charset="0"/>
            </a:rPr>
            <a:t>Frame work, Scripts, Testing, Team Coordinator</a:t>
          </a:r>
          <a:endParaRPr lang="en-US" sz="1100" kern="1200">
            <a:solidFill>
              <a:schemeClr val="bg1"/>
            </a:solidFill>
          </a:endParaRPr>
        </a:p>
      </dsp:txBody>
      <dsp:txXfrm>
        <a:off x="0" y="1728929"/>
        <a:ext cx="1373826" cy="1984913"/>
      </dsp:txXfrm>
    </dsp:sp>
    <dsp:sp modelId="{1AD93A5D-0DCB-40BD-9BA6-90BEFDD496D0}">
      <dsp:nvSpPr>
        <dsp:cNvPr id="0" name=""/>
        <dsp:cNvSpPr/>
      </dsp:nvSpPr>
      <dsp:spPr>
        <a:xfrm>
          <a:off x="1373677" y="1426470"/>
          <a:ext cx="6059642" cy="1081013"/>
        </a:xfrm>
        <a:prstGeom prst="rightArrow">
          <a:avLst>
            <a:gd name="adj1" fmla="val 50000"/>
            <a:gd name="adj2" fmla="val 50000"/>
          </a:avLst>
        </a:prstGeom>
        <a:solidFill>
          <a:srgbClr val="D3D3D3"/>
        </a:solidFill>
        <a:ln w="22225" cap="rnd" cmpd="sng" algn="ctr">
          <a:solidFill>
            <a:srgbClr val="465359"/>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254000" bIns="171611" numCol="1" spcCol="1270" anchor="ctr" anchorCtr="0">
          <a:noAutofit/>
        </a:bodyPr>
        <a:lstStyle/>
        <a:p>
          <a:pPr lvl="0" algn="l" defTabSz="666750">
            <a:lnSpc>
              <a:spcPct val="90000"/>
            </a:lnSpc>
            <a:spcBef>
              <a:spcPct val="0"/>
            </a:spcBef>
            <a:spcAft>
              <a:spcPct val="35000"/>
            </a:spcAft>
          </a:pPr>
          <a:r>
            <a:rPr lang="en-US" sz="1500" kern="1200">
              <a:solidFill>
                <a:schemeClr val="tx2"/>
              </a:solidFill>
            </a:rPr>
            <a:t>Nhu Dinh Hoc</a:t>
          </a:r>
          <a:endParaRPr lang="en-US" sz="1500" kern="1200"/>
        </a:p>
      </dsp:txBody>
      <dsp:txXfrm>
        <a:off x="1373677" y="1696723"/>
        <a:ext cx="5789389" cy="540507"/>
      </dsp:txXfrm>
    </dsp:sp>
    <dsp:sp modelId="{BFB31FF8-D28C-4376-94A3-F95504EDB80D}">
      <dsp:nvSpPr>
        <dsp:cNvPr id="0" name=""/>
        <dsp:cNvSpPr/>
      </dsp:nvSpPr>
      <dsp:spPr>
        <a:xfrm>
          <a:off x="1373677" y="2258818"/>
          <a:ext cx="1373826" cy="1984913"/>
        </a:xfrm>
        <a:prstGeom prst="rect">
          <a:avLst/>
        </a:prstGeom>
        <a:noFill/>
        <a:ln w="22225" cap="rnd"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t" anchorCtr="0">
          <a:noAutofit/>
        </a:bodyPr>
        <a:lstStyle/>
        <a:p>
          <a:pPr lvl="0" algn="l" defTabSz="488950">
            <a:lnSpc>
              <a:spcPct val="90000"/>
            </a:lnSpc>
            <a:spcBef>
              <a:spcPct val="0"/>
            </a:spcBef>
            <a:spcAft>
              <a:spcPct val="35000"/>
            </a:spcAft>
          </a:pPr>
          <a:r>
            <a:rPr lang="en-US" sz="1100" kern="1200">
              <a:solidFill>
                <a:schemeClr val="bg1"/>
              </a:solidFill>
              <a:cs typeface="Arial" panose="020B0604020202020204" pitchFamily="34" charset="0"/>
            </a:rPr>
            <a:t>Product Detail, Cart, Checkout, Scripts, Data, Team Coordinator</a:t>
          </a:r>
          <a:endParaRPr lang="en-US" sz="1100" kern="1200"/>
        </a:p>
      </dsp:txBody>
      <dsp:txXfrm>
        <a:off x="1373677" y="2258818"/>
        <a:ext cx="1373826" cy="1984913"/>
      </dsp:txXfrm>
    </dsp:sp>
    <dsp:sp modelId="{59F32027-1075-44B9-9BE7-1200137E6774}">
      <dsp:nvSpPr>
        <dsp:cNvPr id="0" name=""/>
        <dsp:cNvSpPr/>
      </dsp:nvSpPr>
      <dsp:spPr>
        <a:xfrm>
          <a:off x="2747355" y="1967519"/>
          <a:ext cx="4685964" cy="1081013"/>
        </a:xfrm>
        <a:prstGeom prst="rightArrow">
          <a:avLst>
            <a:gd name="adj1" fmla="val 50000"/>
            <a:gd name="adj2" fmla="val 50000"/>
          </a:avLst>
        </a:prstGeom>
        <a:solidFill>
          <a:srgbClr val="B0B0B0"/>
        </a:solidFill>
        <a:ln w="22225" cap="rnd" cmpd="sng" algn="ctr">
          <a:solidFill>
            <a:srgbClr val="465359"/>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254000" bIns="171611" numCol="1" spcCol="1270" anchor="ctr" anchorCtr="0">
          <a:noAutofit/>
        </a:bodyPr>
        <a:lstStyle/>
        <a:p>
          <a:pPr lvl="0" algn="l" defTabSz="666750">
            <a:lnSpc>
              <a:spcPct val="90000"/>
            </a:lnSpc>
            <a:spcBef>
              <a:spcPct val="0"/>
            </a:spcBef>
            <a:spcAft>
              <a:spcPct val="35000"/>
            </a:spcAft>
          </a:pPr>
          <a:r>
            <a:rPr lang="en-US" sz="1500" kern="1200">
              <a:solidFill>
                <a:schemeClr val="bg1"/>
              </a:solidFill>
            </a:rPr>
            <a:t>Tran Thu Hang</a:t>
          </a:r>
        </a:p>
      </dsp:txBody>
      <dsp:txXfrm>
        <a:off x="2747355" y="2237772"/>
        <a:ext cx="4415711" cy="540507"/>
      </dsp:txXfrm>
    </dsp:sp>
    <dsp:sp modelId="{AA2BF803-A62A-4661-BF51-C3A8CB13DF72}">
      <dsp:nvSpPr>
        <dsp:cNvPr id="0" name=""/>
        <dsp:cNvSpPr/>
      </dsp:nvSpPr>
      <dsp:spPr>
        <a:xfrm>
          <a:off x="2747355" y="2800001"/>
          <a:ext cx="1373826" cy="1984913"/>
        </a:xfrm>
        <a:prstGeom prst="rect">
          <a:avLst/>
        </a:prstGeom>
        <a:noFill/>
        <a:ln w="22225" cap="rnd"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t" anchorCtr="0">
          <a:noAutofit/>
        </a:bodyPr>
        <a:lstStyle/>
        <a:p>
          <a:pPr lvl="0" algn="l" defTabSz="488950">
            <a:lnSpc>
              <a:spcPct val="90000"/>
            </a:lnSpc>
            <a:spcBef>
              <a:spcPct val="0"/>
            </a:spcBef>
            <a:spcAft>
              <a:spcPct val="35000"/>
            </a:spcAft>
          </a:pPr>
          <a:r>
            <a:rPr lang="en-US" sz="1100" kern="1200">
              <a:solidFill>
                <a:schemeClr val="bg1"/>
              </a:solidFill>
              <a:cs typeface="Arial" panose="020B0604020202020204" pitchFamily="34" charset="0"/>
            </a:rPr>
            <a:t>Homepage, Data, about us, Team Coordinator.</a:t>
          </a:r>
          <a:endParaRPr lang="en-US" sz="1100" kern="1200"/>
        </a:p>
      </dsp:txBody>
      <dsp:txXfrm>
        <a:off x="2747355" y="2800001"/>
        <a:ext cx="1373826" cy="1984913"/>
      </dsp:txXfrm>
    </dsp:sp>
    <dsp:sp modelId="{76C201A9-AE94-473A-AFE6-A74BAC936839}">
      <dsp:nvSpPr>
        <dsp:cNvPr id="0" name=""/>
        <dsp:cNvSpPr/>
      </dsp:nvSpPr>
      <dsp:spPr>
        <a:xfrm>
          <a:off x="4121775" y="2508590"/>
          <a:ext cx="3311544" cy="1081013"/>
        </a:xfrm>
        <a:prstGeom prst="rightArrow">
          <a:avLst>
            <a:gd name="adj1" fmla="val 50000"/>
            <a:gd name="adj2" fmla="val 50000"/>
          </a:avLst>
        </a:prstGeom>
        <a:solidFill>
          <a:srgbClr val="8B8B8B"/>
        </a:solidFill>
        <a:ln w="22225" cap="rnd" cmpd="sng" algn="ctr">
          <a:solidFill>
            <a:srgbClr val="465359"/>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254000" bIns="171611" numCol="1" spcCol="1270" anchor="ctr" anchorCtr="0">
          <a:noAutofit/>
        </a:bodyPr>
        <a:lstStyle/>
        <a:p>
          <a:pPr lvl="0" algn="l" defTabSz="666750">
            <a:lnSpc>
              <a:spcPct val="90000"/>
            </a:lnSpc>
            <a:spcBef>
              <a:spcPct val="0"/>
            </a:spcBef>
            <a:spcAft>
              <a:spcPct val="35000"/>
            </a:spcAft>
          </a:pPr>
          <a:r>
            <a:rPr lang="en-US" sz="1500" kern="1200" dirty="0" err="1">
              <a:solidFill>
                <a:schemeClr val="bg1"/>
              </a:solidFill>
            </a:rPr>
            <a:t>Kieu</a:t>
          </a:r>
          <a:r>
            <a:rPr lang="en-US" sz="1500" kern="1200">
              <a:solidFill>
                <a:schemeClr val="bg1"/>
              </a:solidFill>
            </a:rPr>
            <a:t> </a:t>
          </a:r>
          <a:r>
            <a:rPr lang="en-US" sz="1500" kern="1200" smtClean="0">
              <a:solidFill>
                <a:schemeClr val="bg1"/>
              </a:solidFill>
            </a:rPr>
            <a:t>Duy </a:t>
          </a:r>
          <a:r>
            <a:rPr lang="en-US" sz="1500" kern="1200" dirty="0" err="1">
              <a:solidFill>
                <a:schemeClr val="bg1"/>
              </a:solidFill>
            </a:rPr>
            <a:t>Giap</a:t>
          </a:r>
          <a:endParaRPr lang="en-US" sz="1500" kern="1200" dirty="0">
            <a:solidFill>
              <a:schemeClr val="bg1"/>
            </a:solidFill>
          </a:endParaRPr>
        </a:p>
      </dsp:txBody>
      <dsp:txXfrm>
        <a:off x="4121775" y="2778843"/>
        <a:ext cx="3041291" cy="540507"/>
      </dsp:txXfrm>
    </dsp:sp>
    <dsp:sp modelId="{2633F54C-0141-4DCF-83FB-853C439AD8EB}">
      <dsp:nvSpPr>
        <dsp:cNvPr id="0" name=""/>
        <dsp:cNvSpPr/>
      </dsp:nvSpPr>
      <dsp:spPr>
        <a:xfrm>
          <a:off x="4121775" y="3341144"/>
          <a:ext cx="1373826" cy="1984913"/>
        </a:xfrm>
        <a:prstGeom prst="rect">
          <a:avLst/>
        </a:prstGeom>
        <a:noFill/>
        <a:ln w="22225" cap="rnd"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t" anchorCtr="0">
          <a:noAutofit/>
        </a:bodyPr>
        <a:lstStyle/>
        <a:p>
          <a:pPr lvl="0" algn="l" defTabSz="488950">
            <a:lnSpc>
              <a:spcPct val="90000"/>
            </a:lnSpc>
            <a:spcBef>
              <a:spcPct val="0"/>
            </a:spcBef>
            <a:spcAft>
              <a:spcPct val="35000"/>
            </a:spcAft>
          </a:pPr>
          <a:r>
            <a:rPr lang="en-US" sz="1100" kern="1200">
              <a:solidFill>
                <a:schemeClr val="bg1"/>
              </a:solidFill>
              <a:cs typeface="Arial" panose="020B0604020202020204" pitchFamily="34" charset="0"/>
            </a:rPr>
            <a:t>Data, Report.</a:t>
          </a:r>
          <a:endParaRPr lang="en-US" sz="1100" kern="1200">
            <a:solidFill>
              <a:schemeClr val="bg1"/>
            </a:solidFill>
          </a:endParaRPr>
        </a:p>
      </dsp:txBody>
      <dsp:txXfrm>
        <a:off x="4121775" y="3341144"/>
        <a:ext cx="1373826" cy="1984913"/>
      </dsp:txXfrm>
    </dsp:sp>
    <dsp:sp modelId="{832C6785-4934-476D-8C7F-46FFD4534863}">
      <dsp:nvSpPr>
        <dsp:cNvPr id="0" name=""/>
        <dsp:cNvSpPr/>
      </dsp:nvSpPr>
      <dsp:spPr>
        <a:xfrm>
          <a:off x="5495453" y="3049639"/>
          <a:ext cx="1937866" cy="1081013"/>
        </a:xfrm>
        <a:prstGeom prst="rightArrow">
          <a:avLst>
            <a:gd name="adj1" fmla="val 50000"/>
            <a:gd name="adj2" fmla="val 50000"/>
          </a:avLst>
        </a:prstGeom>
        <a:solidFill>
          <a:srgbClr val="757575"/>
        </a:solidFill>
        <a:ln w="22225" cap="rnd" cmpd="sng" algn="ctr">
          <a:solidFill>
            <a:srgbClr val="465359"/>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254000" bIns="171611" numCol="1" spcCol="1270" anchor="ctr" anchorCtr="0">
          <a:noAutofit/>
        </a:bodyPr>
        <a:lstStyle/>
        <a:p>
          <a:pPr lvl="0" algn="l" defTabSz="666750">
            <a:lnSpc>
              <a:spcPct val="90000"/>
            </a:lnSpc>
            <a:spcBef>
              <a:spcPct val="0"/>
            </a:spcBef>
            <a:spcAft>
              <a:spcPct val="35000"/>
            </a:spcAft>
          </a:pPr>
          <a:r>
            <a:rPr lang="en-US" sz="1500" kern="1200"/>
            <a:t>Nguyen Van Thuy</a:t>
          </a:r>
          <a:endParaRPr lang="en-US" sz="1500" kern="1200">
            <a:solidFill>
              <a:schemeClr val="bg1"/>
            </a:solidFill>
          </a:endParaRPr>
        </a:p>
      </dsp:txBody>
      <dsp:txXfrm>
        <a:off x="5495453" y="3319892"/>
        <a:ext cx="1667613" cy="540507"/>
      </dsp:txXfrm>
    </dsp:sp>
    <dsp:sp modelId="{A92D4E0F-E009-4C0B-8B68-3B38FB9D526A}">
      <dsp:nvSpPr>
        <dsp:cNvPr id="0" name=""/>
        <dsp:cNvSpPr/>
      </dsp:nvSpPr>
      <dsp:spPr>
        <a:xfrm>
          <a:off x="5495453" y="3882328"/>
          <a:ext cx="1373826" cy="1984913"/>
        </a:xfrm>
        <a:prstGeom prst="rect">
          <a:avLst/>
        </a:prstGeom>
        <a:noFill/>
        <a:ln w="22225" cap="rnd"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t" anchorCtr="0">
          <a:noAutofit/>
        </a:bodyPr>
        <a:lstStyle/>
        <a:p>
          <a:pPr lvl="0" algn="l" defTabSz="488950">
            <a:lnSpc>
              <a:spcPct val="90000"/>
            </a:lnSpc>
            <a:spcBef>
              <a:spcPct val="0"/>
            </a:spcBef>
            <a:spcAft>
              <a:spcPct val="35000"/>
            </a:spcAft>
          </a:pPr>
          <a:r>
            <a:rPr lang="en-US" sz="1100" kern="1200">
              <a:solidFill>
                <a:schemeClr val="bg1"/>
              </a:solidFill>
              <a:cs typeface="Arial" panose="020B0604020202020204" pitchFamily="34" charset="0"/>
            </a:rPr>
            <a:t>contact us, Scripts, Testing</a:t>
          </a:r>
          <a:endParaRPr lang="en-US" sz="1100" kern="1200">
            <a:solidFill>
              <a:schemeClr val="bg1"/>
            </a:solidFill>
          </a:endParaRPr>
        </a:p>
      </dsp:txBody>
      <dsp:txXfrm>
        <a:off x="5495453" y="3882328"/>
        <a:ext cx="1373826" cy="198491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C9FF93-CDFA-464A-A75F-C45C1317BB84}">
      <dsp:nvSpPr>
        <dsp:cNvPr id="0" name=""/>
        <dsp:cNvSpPr/>
      </dsp:nvSpPr>
      <dsp:spPr>
        <a:xfrm>
          <a:off x="1328" y="0"/>
          <a:ext cx="3452843" cy="2900019"/>
        </a:xfrm>
        <a:prstGeom prst="roundRect">
          <a:avLst>
            <a:gd name="adj" fmla="val 10000"/>
          </a:avLst>
        </a:prstGeom>
        <a:solidFill>
          <a:schemeClr val="bg2"/>
        </a:solidFill>
        <a:ln>
          <a:noFill/>
        </a:ln>
        <a:effectLst/>
      </dsp:spPr>
      <dsp:style>
        <a:lnRef idx="0">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kern="1200">
              <a:solidFill>
                <a:schemeClr val="tx2"/>
              </a:solidFill>
              <a:cs typeface="Arial" panose="020B0604020202020204" pitchFamily="34" charset="0"/>
            </a:rPr>
            <a:t>The Home Page with proper sections, graphics and with a suitable logo</a:t>
          </a:r>
          <a:endParaRPr lang="en-US" sz="1600" kern="1200"/>
        </a:p>
      </dsp:txBody>
      <dsp:txXfrm>
        <a:off x="1328" y="0"/>
        <a:ext cx="3452843" cy="870005"/>
      </dsp:txXfrm>
    </dsp:sp>
    <dsp:sp modelId="{44F8A94C-ADB8-4FBD-8B5A-EE7E35D75EE7}">
      <dsp:nvSpPr>
        <dsp:cNvPr id="0" name=""/>
        <dsp:cNvSpPr/>
      </dsp:nvSpPr>
      <dsp:spPr>
        <a:xfrm>
          <a:off x="3713134" y="0"/>
          <a:ext cx="3452843" cy="2900019"/>
        </a:xfrm>
        <a:prstGeom prst="roundRect">
          <a:avLst>
            <a:gd name="adj" fmla="val 10000"/>
          </a:avLst>
        </a:prstGeom>
        <a:solidFill>
          <a:schemeClr val="bg2"/>
        </a:solidFill>
        <a:ln>
          <a:noFill/>
        </a:ln>
        <a:effectLst/>
      </dsp:spPr>
      <dsp:style>
        <a:lnRef idx="0">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endParaRPr lang="en-US" sz="1600" kern="1200">
            <a:solidFill>
              <a:schemeClr val="tx2"/>
            </a:solidFill>
            <a:cs typeface="Arial" panose="020B0604020202020204" pitchFamily="34" charset="0"/>
          </a:endParaRPr>
        </a:p>
        <a:p>
          <a:pPr lvl="0" algn="ctr" defTabSz="711200">
            <a:lnSpc>
              <a:spcPct val="90000"/>
            </a:lnSpc>
            <a:spcBef>
              <a:spcPct val="0"/>
            </a:spcBef>
            <a:spcAft>
              <a:spcPct val="35000"/>
            </a:spcAft>
          </a:pPr>
          <a:r>
            <a:rPr lang="en-US" sz="1600" kern="1200">
              <a:solidFill>
                <a:schemeClr val="tx2"/>
              </a:solidFill>
              <a:cs typeface="Arial" panose="020B0604020202020204" pitchFamily="34" charset="0"/>
            </a:rPr>
            <a:t>Link on the home page must be included such as Home, About us, Gallery, Contact information, Handicrafts products</a:t>
          </a:r>
          <a:endParaRPr lang="en-US" sz="1600" kern="1200"/>
        </a:p>
      </dsp:txBody>
      <dsp:txXfrm>
        <a:off x="3713134" y="0"/>
        <a:ext cx="3452843" cy="870005"/>
      </dsp:txXfrm>
    </dsp:sp>
    <dsp:sp modelId="{EF468167-C67C-49C2-839A-C622F06CAB6F}">
      <dsp:nvSpPr>
        <dsp:cNvPr id="0" name=""/>
        <dsp:cNvSpPr/>
      </dsp:nvSpPr>
      <dsp:spPr>
        <a:xfrm>
          <a:off x="7424940" y="0"/>
          <a:ext cx="3452843" cy="2900019"/>
        </a:xfrm>
        <a:prstGeom prst="roundRect">
          <a:avLst>
            <a:gd name="adj" fmla="val 10000"/>
          </a:avLst>
        </a:prstGeom>
        <a:solidFill>
          <a:schemeClr val="bg2"/>
        </a:solidFill>
        <a:ln>
          <a:noFill/>
        </a:ln>
        <a:effectLst/>
      </dsp:spPr>
      <dsp:style>
        <a:lnRef idx="0">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endParaRPr lang="en-US" sz="1600" kern="1200">
            <a:solidFill>
              <a:schemeClr val="tx2"/>
            </a:solidFill>
            <a:cs typeface="Arial" panose="020B0604020202020204" pitchFamily="34" charset="0"/>
          </a:endParaRPr>
        </a:p>
        <a:p>
          <a:pPr lvl="0" algn="ctr" defTabSz="711200">
            <a:lnSpc>
              <a:spcPct val="90000"/>
            </a:lnSpc>
            <a:spcBef>
              <a:spcPct val="0"/>
            </a:spcBef>
            <a:spcAft>
              <a:spcPct val="35000"/>
            </a:spcAft>
          </a:pPr>
          <a:r>
            <a:rPr lang="en-US" sz="1600" kern="1200">
              <a:solidFill>
                <a:schemeClr val="tx2"/>
              </a:solidFill>
              <a:cs typeface="Arial" panose="020B0604020202020204" pitchFamily="34" charset="0"/>
            </a:rPr>
            <a:t>The look and feel of the project must be made user friendly and uniformity in the color combination must be maintained</a:t>
          </a:r>
          <a:endParaRPr lang="en-US" sz="1600" kern="1200"/>
        </a:p>
      </dsp:txBody>
      <dsp:txXfrm>
        <a:off x="7424940" y="0"/>
        <a:ext cx="3452843" cy="87000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C9FF93-CDFA-464A-A75F-C45C1317BB84}">
      <dsp:nvSpPr>
        <dsp:cNvPr id="0" name=""/>
        <dsp:cNvSpPr/>
      </dsp:nvSpPr>
      <dsp:spPr>
        <a:xfrm>
          <a:off x="0" y="0"/>
          <a:ext cx="11027992" cy="2617486"/>
        </a:xfrm>
        <a:prstGeom prst="roundRect">
          <a:avLst>
            <a:gd name="adj" fmla="val 10000"/>
          </a:avLst>
        </a:prstGeom>
        <a:solidFill>
          <a:schemeClr val="bg2"/>
        </a:solidFill>
        <a:ln>
          <a:noFill/>
        </a:ln>
        <a:effectLst/>
      </dsp:spPr>
      <dsp:style>
        <a:lnRef idx="0">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kern="1200">
              <a:solidFill>
                <a:schemeClr val="tx2"/>
              </a:solidFill>
              <a:cs typeface="Arial" panose="020B0604020202020204" pitchFamily="34" charset="0"/>
            </a:rPr>
            <a:t>Handicrafts such as</a:t>
          </a:r>
          <a:endParaRPr lang="en-US" sz="1600" kern="1200"/>
        </a:p>
      </dsp:txBody>
      <dsp:txXfrm>
        <a:off x="0" y="0"/>
        <a:ext cx="11027992" cy="785245"/>
      </dsp:txXfrm>
    </dsp:sp>
    <dsp:sp modelId="{103CEA5E-5250-4639-9E00-38A3A72ED0AE}">
      <dsp:nvSpPr>
        <dsp:cNvPr id="0" name=""/>
        <dsp:cNvSpPr/>
      </dsp:nvSpPr>
      <dsp:spPr>
        <a:xfrm flipH="1">
          <a:off x="685764" y="701245"/>
          <a:ext cx="1980274" cy="514231"/>
        </a:xfrm>
        <a:prstGeom prst="roundRect">
          <a:avLst>
            <a:gd name="adj" fmla="val 10000"/>
          </a:avLst>
        </a:prstGeom>
        <a:solidFill>
          <a:schemeClr val="bg1"/>
        </a:solid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0955" rIns="27940" bIns="20955" numCol="1" spcCol="1270" anchor="ctr" anchorCtr="0">
          <a:noAutofit/>
        </a:bodyPr>
        <a:lstStyle/>
        <a:p>
          <a:pPr lvl="0" algn="ctr" defTabSz="466725">
            <a:lnSpc>
              <a:spcPct val="90000"/>
            </a:lnSpc>
            <a:spcBef>
              <a:spcPct val="0"/>
            </a:spcBef>
            <a:spcAft>
              <a:spcPct val="35000"/>
            </a:spcAft>
          </a:pPr>
          <a:r>
            <a:rPr lang="en-US" sz="1050" kern="1200">
              <a:solidFill>
                <a:schemeClr val="tx2"/>
              </a:solidFill>
              <a:cs typeface="Arial" panose="020B0604020202020204" pitchFamily="34" charset="0"/>
            </a:rPr>
            <a:t>Iron Handicrafts</a:t>
          </a:r>
          <a:endParaRPr lang="en-US" sz="1050" kern="1200">
            <a:solidFill>
              <a:schemeClr val="tx2"/>
            </a:solidFill>
          </a:endParaRPr>
        </a:p>
      </dsp:txBody>
      <dsp:txXfrm>
        <a:off x="700825" y="716306"/>
        <a:ext cx="1950152" cy="484109"/>
      </dsp:txXfrm>
    </dsp:sp>
    <dsp:sp modelId="{F9442A7B-D862-45EF-AD5E-9A485DD285DC}">
      <dsp:nvSpPr>
        <dsp:cNvPr id="0" name=""/>
        <dsp:cNvSpPr/>
      </dsp:nvSpPr>
      <dsp:spPr>
        <a:xfrm>
          <a:off x="733890" y="1294589"/>
          <a:ext cx="1884022" cy="514231"/>
        </a:xfrm>
        <a:prstGeom prst="roundRect">
          <a:avLst>
            <a:gd name="adj" fmla="val 10000"/>
          </a:avLst>
        </a:prstGeom>
        <a:solidFill>
          <a:schemeClr val="bg1"/>
        </a:solid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0955" rIns="27940" bIns="20955" numCol="1" spcCol="1270" anchor="ctr" anchorCtr="0">
          <a:noAutofit/>
        </a:bodyPr>
        <a:lstStyle/>
        <a:p>
          <a:pPr lvl="0" algn="ctr" defTabSz="466725">
            <a:lnSpc>
              <a:spcPct val="90000"/>
            </a:lnSpc>
            <a:spcBef>
              <a:spcPct val="0"/>
            </a:spcBef>
            <a:spcAft>
              <a:spcPct val="35000"/>
            </a:spcAft>
          </a:pPr>
          <a:r>
            <a:rPr lang="en-US" sz="1050" kern="1200">
              <a:solidFill>
                <a:schemeClr val="tx2"/>
              </a:solidFill>
              <a:cs typeface="Arial" panose="020B0604020202020204" pitchFamily="34" charset="0"/>
            </a:rPr>
            <a:t>Glass Handicrafts</a:t>
          </a:r>
          <a:endParaRPr lang="en-US" sz="1050" kern="1200">
            <a:solidFill>
              <a:schemeClr val="tx2"/>
            </a:solidFill>
          </a:endParaRPr>
        </a:p>
      </dsp:txBody>
      <dsp:txXfrm>
        <a:off x="748951" y="1309650"/>
        <a:ext cx="1853900" cy="484109"/>
      </dsp:txXfrm>
    </dsp:sp>
    <dsp:sp modelId="{115FDD17-3BBD-40F9-A7DF-15CABE7FE409}">
      <dsp:nvSpPr>
        <dsp:cNvPr id="0" name=""/>
        <dsp:cNvSpPr/>
      </dsp:nvSpPr>
      <dsp:spPr>
        <a:xfrm>
          <a:off x="731596" y="1887932"/>
          <a:ext cx="1888609" cy="514231"/>
        </a:xfrm>
        <a:prstGeom prst="roundRect">
          <a:avLst>
            <a:gd name="adj" fmla="val 10000"/>
          </a:avLst>
        </a:prstGeom>
        <a:solidFill>
          <a:schemeClr val="bg1"/>
        </a:solid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0955" rIns="27940" bIns="20955" numCol="1" spcCol="1270" anchor="ctr" anchorCtr="0">
          <a:noAutofit/>
        </a:bodyPr>
        <a:lstStyle/>
        <a:p>
          <a:pPr lvl="0" algn="ctr" defTabSz="466725">
            <a:lnSpc>
              <a:spcPct val="90000"/>
            </a:lnSpc>
            <a:spcBef>
              <a:spcPct val="0"/>
            </a:spcBef>
            <a:spcAft>
              <a:spcPct val="35000"/>
            </a:spcAft>
          </a:pPr>
          <a:r>
            <a:rPr lang="en-US" sz="1050" kern="1200">
              <a:solidFill>
                <a:schemeClr val="tx2"/>
              </a:solidFill>
              <a:cs typeface="Arial" panose="020B0604020202020204" pitchFamily="34" charset="0"/>
            </a:rPr>
            <a:t>Brass Handicrafts</a:t>
          </a:r>
          <a:endParaRPr lang="en-US" sz="1050" kern="1200">
            <a:solidFill>
              <a:schemeClr val="tx2"/>
            </a:solidFill>
          </a:endParaRPr>
        </a:p>
      </dsp:txBody>
      <dsp:txXfrm>
        <a:off x="746657" y="1902993"/>
        <a:ext cx="1858487" cy="48410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A2081F-9D5E-43D9-ABB3-3244B1502DD4}">
      <dsp:nvSpPr>
        <dsp:cNvPr id="0" name=""/>
        <dsp:cNvSpPr/>
      </dsp:nvSpPr>
      <dsp:spPr>
        <a:xfrm>
          <a:off x="0" y="0"/>
          <a:ext cx="5472203" cy="835417"/>
        </a:xfrm>
        <a:prstGeom prst="roundRect">
          <a:avLst>
            <a:gd name="adj" fmla="val 8500"/>
          </a:avLst>
        </a:prstGeom>
        <a:solidFill>
          <a:srgbClr val="465359"/>
        </a:solid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515754" numCol="1" spcCol="1270" anchor="b" anchorCtr="0">
          <a:noAutofit/>
        </a:bodyPr>
        <a:lstStyle/>
        <a:p>
          <a:pPr lvl="0" algn="l" defTabSz="711200">
            <a:lnSpc>
              <a:spcPct val="90000"/>
            </a:lnSpc>
            <a:spcBef>
              <a:spcPct val="0"/>
            </a:spcBef>
            <a:spcAft>
              <a:spcPct val="35000"/>
            </a:spcAft>
          </a:pPr>
          <a:r>
            <a:rPr lang="en-US" sz="1600" kern="1200">
              <a:solidFill>
                <a:schemeClr val="bg1"/>
              </a:solidFill>
              <a:cs typeface="Arial" panose="020B0604020202020204" pitchFamily="34" charset="0"/>
            </a:rPr>
            <a:t>Contacts us</a:t>
          </a:r>
          <a:endParaRPr lang="en-US" sz="1600" kern="1200"/>
        </a:p>
      </dsp:txBody>
      <dsp:txXfrm>
        <a:off x="20798" y="20798"/>
        <a:ext cx="5430607" cy="793821"/>
      </dsp:txXfrm>
    </dsp:sp>
    <dsp:sp modelId="{6B302171-BED8-467C-97EE-AA3DCF6641AA}">
      <dsp:nvSpPr>
        <dsp:cNvPr id="0" name=""/>
        <dsp:cNvSpPr/>
      </dsp:nvSpPr>
      <dsp:spPr>
        <a:xfrm>
          <a:off x="3742079" y="166589"/>
          <a:ext cx="1564516" cy="466583"/>
        </a:xfrm>
        <a:prstGeom prst="roundRect">
          <a:avLst>
            <a:gd name="adj" fmla="val 10500"/>
          </a:avLst>
        </a:prstGeom>
        <a:solidFill>
          <a:schemeClr val="lt1">
            <a:alpha val="90000"/>
            <a:hueOff val="0"/>
            <a:satOff val="0"/>
            <a:lumOff val="0"/>
            <a:alphaOff val="0"/>
          </a:schemeClr>
        </a:solidFill>
        <a:ln w="22225" cap="rnd"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lvl="0" algn="ctr" defTabSz="466725">
            <a:lnSpc>
              <a:spcPct val="90000"/>
            </a:lnSpc>
            <a:spcBef>
              <a:spcPct val="0"/>
            </a:spcBef>
            <a:spcAft>
              <a:spcPct val="35000"/>
            </a:spcAft>
          </a:pPr>
          <a:r>
            <a:rPr lang="en-US" sz="1050" kern="1200">
              <a:solidFill>
                <a:srgbClr val="465359"/>
              </a:solidFill>
              <a:cs typeface="Arial" panose="020B0604020202020204" pitchFamily="34" charset="0"/>
            </a:rPr>
            <a:t>No. 8 Ton That </a:t>
          </a:r>
          <a:r>
            <a:rPr lang="en-US" sz="1050" kern="1200" err="1">
              <a:solidFill>
                <a:srgbClr val="465359"/>
              </a:solidFill>
              <a:cs typeface="Arial" panose="020B0604020202020204" pitchFamily="34" charset="0"/>
            </a:rPr>
            <a:t>Thuyet</a:t>
          </a:r>
          <a:r>
            <a:rPr lang="en-US" sz="1050" kern="1200">
              <a:solidFill>
                <a:srgbClr val="465359"/>
              </a:solidFill>
              <a:cs typeface="Arial" panose="020B0604020202020204" pitchFamily="34" charset="0"/>
            </a:rPr>
            <a:t>, </a:t>
          </a:r>
          <a:r>
            <a:rPr lang="en-US" sz="1050" kern="1200" err="1">
              <a:solidFill>
                <a:srgbClr val="465359"/>
              </a:solidFill>
              <a:cs typeface="Arial" panose="020B0604020202020204" pitchFamily="34" charset="0"/>
            </a:rPr>
            <a:t>Cau</a:t>
          </a:r>
          <a:r>
            <a:rPr lang="en-US" sz="1050" kern="1200">
              <a:solidFill>
                <a:srgbClr val="465359"/>
              </a:solidFill>
              <a:cs typeface="Arial" panose="020B0604020202020204" pitchFamily="34" charset="0"/>
            </a:rPr>
            <a:t> </a:t>
          </a:r>
          <a:r>
            <a:rPr lang="en-US" sz="1050" kern="1200" err="1">
              <a:solidFill>
                <a:srgbClr val="465359"/>
              </a:solidFill>
              <a:cs typeface="Arial" panose="020B0604020202020204" pitchFamily="34" charset="0"/>
            </a:rPr>
            <a:t>Giay</a:t>
          </a:r>
          <a:r>
            <a:rPr lang="en-US" sz="1050" kern="1200">
              <a:solidFill>
                <a:srgbClr val="465359"/>
              </a:solidFill>
              <a:cs typeface="Arial" panose="020B0604020202020204" pitchFamily="34" charset="0"/>
            </a:rPr>
            <a:t>, Hanoi</a:t>
          </a:r>
          <a:endParaRPr lang="en-US" sz="1050" kern="1200"/>
        </a:p>
      </dsp:txBody>
      <dsp:txXfrm>
        <a:off x="3756428" y="180938"/>
        <a:ext cx="1535818" cy="437885"/>
      </dsp:txXfrm>
    </dsp:sp>
    <dsp:sp modelId="{CED82B68-6292-4F41-BF13-559A608ABCDA}">
      <dsp:nvSpPr>
        <dsp:cNvPr id="0" name=""/>
        <dsp:cNvSpPr/>
      </dsp:nvSpPr>
      <dsp:spPr>
        <a:xfrm>
          <a:off x="1770364" y="166589"/>
          <a:ext cx="1800428" cy="466583"/>
        </a:xfrm>
        <a:prstGeom prst="roundRect">
          <a:avLst>
            <a:gd name="adj" fmla="val 10500"/>
          </a:avLst>
        </a:prstGeom>
        <a:solidFill>
          <a:schemeClr val="lt1">
            <a:alpha val="90000"/>
            <a:hueOff val="0"/>
            <a:satOff val="0"/>
            <a:lumOff val="0"/>
            <a:alphaOff val="0"/>
          </a:schemeClr>
        </a:solidFill>
        <a:ln w="22225" cap="rnd"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lvl="0" algn="ctr" defTabSz="466725">
            <a:lnSpc>
              <a:spcPct val="90000"/>
            </a:lnSpc>
            <a:spcBef>
              <a:spcPct val="0"/>
            </a:spcBef>
            <a:spcAft>
              <a:spcPct val="35000"/>
            </a:spcAft>
          </a:pPr>
          <a:r>
            <a:rPr lang="en-US" sz="1050" kern="1200">
              <a:solidFill>
                <a:srgbClr val="465359"/>
              </a:solidFill>
              <a:cs typeface="Arial" panose="020B0604020202020204" pitchFamily="34" charset="0"/>
            </a:rPr>
            <a:t>Phone: 0912880315</a:t>
          </a:r>
        </a:p>
        <a:p>
          <a:pPr lvl="0" algn="ctr" defTabSz="466725">
            <a:lnSpc>
              <a:spcPct val="90000"/>
            </a:lnSpc>
            <a:spcBef>
              <a:spcPct val="0"/>
            </a:spcBef>
            <a:spcAft>
              <a:spcPct val="35000"/>
            </a:spcAft>
          </a:pPr>
          <a:r>
            <a:rPr lang="en-US" sz="1050" kern="1200">
              <a:solidFill>
                <a:srgbClr val="465359"/>
              </a:solidFill>
              <a:cs typeface="Arial" panose="020B0604020202020204" pitchFamily="34" charset="0"/>
            </a:rPr>
            <a:t>Email: hocnd.hni@vnpt.vn</a:t>
          </a:r>
          <a:endParaRPr lang="en-US" sz="1050" kern="1200"/>
        </a:p>
      </dsp:txBody>
      <dsp:txXfrm>
        <a:off x="1784713" y="180938"/>
        <a:ext cx="1771730" cy="43788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C9FF93-CDFA-464A-A75F-C45C1317BB84}">
      <dsp:nvSpPr>
        <dsp:cNvPr id="0" name=""/>
        <dsp:cNvSpPr/>
      </dsp:nvSpPr>
      <dsp:spPr>
        <a:xfrm>
          <a:off x="1583" y="0"/>
          <a:ext cx="2638069" cy="2912050"/>
        </a:xfrm>
        <a:prstGeom prst="roundRect">
          <a:avLst>
            <a:gd name="adj" fmla="val 10000"/>
          </a:avLst>
        </a:prstGeom>
        <a:solidFill>
          <a:schemeClr val="bg2"/>
        </a:solidFill>
        <a:ln>
          <a:noFill/>
        </a:ln>
        <a:effectLst/>
      </dsp:spPr>
      <dsp:style>
        <a:lnRef idx="0">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kern="1200">
              <a:solidFill>
                <a:schemeClr val="tx2"/>
              </a:solidFill>
              <a:cs typeface="Arial" panose="020B0604020202020204" pitchFamily="34" charset="0"/>
            </a:rPr>
            <a:t>Navigation of the project must be made smooth</a:t>
          </a:r>
          <a:endParaRPr lang="en-US" sz="1600" kern="1200"/>
        </a:p>
      </dsp:txBody>
      <dsp:txXfrm>
        <a:off x="1583" y="0"/>
        <a:ext cx="2638069" cy="873615"/>
      </dsp:txXfrm>
    </dsp:sp>
    <dsp:sp modelId="{44F8A94C-ADB8-4FBD-8B5A-EE7E35D75EE7}">
      <dsp:nvSpPr>
        <dsp:cNvPr id="0" name=""/>
        <dsp:cNvSpPr/>
      </dsp:nvSpPr>
      <dsp:spPr>
        <a:xfrm>
          <a:off x="2865372" y="0"/>
          <a:ext cx="2834298" cy="2912050"/>
        </a:xfrm>
        <a:prstGeom prst="roundRect">
          <a:avLst>
            <a:gd name="adj" fmla="val 10000"/>
          </a:avLst>
        </a:prstGeom>
        <a:solidFill>
          <a:srgbClr val="EBEBEB"/>
        </a:solidFill>
        <a:ln>
          <a:noFill/>
        </a:ln>
        <a:effectLst/>
      </dsp:spPr>
      <dsp:style>
        <a:lnRef idx="0">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solidFill>
                <a:srgbClr val="3D3D3D"/>
              </a:solidFill>
              <a:latin typeface="Gill Sans MT" panose="020B0502020104020203"/>
              <a:ea typeface="+mn-ea"/>
              <a:cs typeface="Arial" panose="020B0604020202020204" pitchFamily="34" charset="0"/>
            </a:rPr>
            <a:t>Site Map</a:t>
          </a:r>
        </a:p>
      </dsp:txBody>
      <dsp:txXfrm>
        <a:off x="2865372" y="0"/>
        <a:ext cx="2834298" cy="873615"/>
      </dsp:txXfrm>
    </dsp:sp>
    <dsp:sp modelId="{B35A5AC5-1D6A-420F-8ADA-00FF6302CE5C}">
      <dsp:nvSpPr>
        <dsp:cNvPr id="0" name=""/>
        <dsp:cNvSpPr/>
      </dsp:nvSpPr>
      <dsp:spPr>
        <a:xfrm>
          <a:off x="5830125" y="0"/>
          <a:ext cx="2374499" cy="2912050"/>
        </a:xfrm>
        <a:prstGeom prst="roundRect">
          <a:avLst>
            <a:gd name="adj" fmla="val 10000"/>
          </a:avLst>
        </a:prstGeom>
        <a:solidFill>
          <a:srgbClr val="EBEBEB"/>
        </a:solidFill>
        <a:ln>
          <a:noFill/>
        </a:ln>
        <a:effectLst/>
      </dsp:spPr>
      <dsp:style>
        <a:lnRef idx="0">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solidFill>
                <a:srgbClr val="3D3D3D"/>
              </a:solidFill>
              <a:latin typeface="Gill Sans MT" panose="020B0502020104020203"/>
              <a:ea typeface="+mn-ea"/>
              <a:cs typeface="Arial" panose="020B0604020202020204" pitchFamily="34" charset="0"/>
            </a:rPr>
            <a:t>Gallery</a:t>
          </a:r>
        </a:p>
      </dsp:txBody>
      <dsp:txXfrm>
        <a:off x="5830125" y="0"/>
        <a:ext cx="2374499" cy="873615"/>
      </dsp:txXfrm>
    </dsp:sp>
    <dsp:sp modelId="{E0A7D5D0-BE98-433C-B3B5-BDE030BEECC4}">
      <dsp:nvSpPr>
        <dsp:cNvPr id="0" name=""/>
        <dsp:cNvSpPr/>
      </dsp:nvSpPr>
      <dsp:spPr>
        <a:xfrm>
          <a:off x="8382712" y="0"/>
          <a:ext cx="2374499" cy="2912050"/>
        </a:xfrm>
        <a:prstGeom prst="roundRect">
          <a:avLst>
            <a:gd name="adj" fmla="val 10000"/>
          </a:avLst>
        </a:prstGeom>
        <a:solidFill>
          <a:srgbClr val="EBEBEB"/>
        </a:solidFill>
        <a:ln>
          <a:noFill/>
        </a:ln>
        <a:effectLst/>
      </dsp:spPr>
      <dsp:style>
        <a:lnRef idx="0">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solidFill>
                <a:srgbClr val="3D3D3D"/>
              </a:solidFill>
              <a:latin typeface="Gill Sans MT" panose="020B0502020104020203"/>
              <a:ea typeface="+mn-ea"/>
              <a:cs typeface="Arial" panose="020B0604020202020204" pitchFamily="34" charset="0"/>
            </a:rPr>
            <a:t>FAQs</a:t>
          </a:r>
        </a:p>
      </dsp:txBody>
      <dsp:txXfrm>
        <a:off x="8382712" y="0"/>
        <a:ext cx="2374499" cy="87361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674126-856E-40A2-AED1-66B0EF9F29B2}">
      <dsp:nvSpPr>
        <dsp:cNvPr id="0" name=""/>
        <dsp:cNvSpPr/>
      </dsp:nvSpPr>
      <dsp:spPr>
        <a:xfrm>
          <a:off x="0" y="2014657"/>
          <a:ext cx="11560628" cy="157955"/>
        </a:xfrm>
        <a:prstGeom prst="notchedRightArrow">
          <a:avLst/>
        </a:prstGeom>
        <a:solidFill>
          <a:schemeClr val="accent3">
            <a:lumMod val="75000"/>
          </a:schemeClr>
        </a:solidFill>
        <a:ln>
          <a:noFill/>
        </a:ln>
        <a:effectLst/>
      </dsp:spPr>
      <dsp:style>
        <a:lnRef idx="0">
          <a:scrgbClr r="0" g="0" b="0"/>
        </a:lnRef>
        <a:fillRef idx="1">
          <a:scrgbClr r="0" g="0" b="0"/>
        </a:fillRef>
        <a:effectRef idx="0">
          <a:scrgbClr r="0" g="0" b="0"/>
        </a:effectRef>
        <a:fontRef idx="minor"/>
      </dsp:style>
    </dsp:sp>
    <dsp:sp modelId="{92555D7C-BA79-40AB-AEB4-9DF6047BAF06}">
      <dsp:nvSpPr>
        <dsp:cNvPr id="0" name=""/>
        <dsp:cNvSpPr/>
      </dsp:nvSpPr>
      <dsp:spPr>
        <a:xfrm>
          <a:off x="3397" y="0"/>
          <a:ext cx="2452356" cy="16693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b" anchorCtr="0">
          <a:noAutofit/>
        </a:bodyPr>
        <a:lstStyle/>
        <a:p>
          <a:pPr lvl="0" algn="ctr" defTabSz="800100">
            <a:lnSpc>
              <a:spcPct val="90000"/>
            </a:lnSpc>
            <a:spcBef>
              <a:spcPct val="0"/>
            </a:spcBef>
            <a:spcAft>
              <a:spcPct val="35000"/>
            </a:spcAft>
          </a:pPr>
          <a:r>
            <a:rPr lang="en-US" sz="1800" b="1" kern="1200">
              <a:solidFill>
                <a:schemeClr val="tx1"/>
              </a:solidFill>
            </a:rPr>
            <a:t>Notepad/HTML editor</a:t>
          </a:r>
          <a:endParaRPr lang="en-US" sz="1200" kern="1200">
            <a:solidFill>
              <a:schemeClr val="bg1"/>
            </a:solidFill>
          </a:endParaRPr>
        </a:p>
      </dsp:txBody>
      <dsp:txXfrm>
        <a:off x="3397" y="0"/>
        <a:ext cx="2452356" cy="1669366"/>
      </dsp:txXfrm>
    </dsp:sp>
    <dsp:sp modelId="{1F883994-82B5-4883-84E5-27DEA523696A}">
      <dsp:nvSpPr>
        <dsp:cNvPr id="0" name=""/>
        <dsp:cNvSpPr/>
      </dsp:nvSpPr>
      <dsp:spPr>
        <a:xfrm>
          <a:off x="1087049" y="1944181"/>
          <a:ext cx="285052" cy="285052"/>
        </a:xfrm>
        <a:prstGeom prst="ellipse">
          <a:avLst/>
        </a:prstGeom>
        <a:solidFill>
          <a:schemeClr val="bg1"/>
        </a:solidFill>
        <a:ln w="38100" cap="rnd" cmpd="sng" algn="ctr">
          <a:solidFill>
            <a:schemeClr val="accent1"/>
          </a:solidFill>
          <a:prstDash val="solid"/>
        </a:ln>
        <a:effectLst/>
      </dsp:spPr>
      <dsp:style>
        <a:lnRef idx="2">
          <a:scrgbClr r="0" g="0" b="0"/>
        </a:lnRef>
        <a:fillRef idx="1">
          <a:scrgbClr r="0" g="0" b="0"/>
        </a:fillRef>
        <a:effectRef idx="0">
          <a:scrgbClr r="0" g="0" b="0"/>
        </a:effectRef>
        <a:fontRef idx="minor">
          <a:schemeClr val="lt1"/>
        </a:fontRef>
      </dsp:style>
    </dsp:sp>
    <dsp:sp modelId="{C0A42F7C-715B-4A79-9828-F6AC332F3146}">
      <dsp:nvSpPr>
        <dsp:cNvPr id="0" name=""/>
        <dsp:cNvSpPr/>
      </dsp:nvSpPr>
      <dsp:spPr>
        <a:xfrm>
          <a:off x="2499571" y="2504049"/>
          <a:ext cx="876361" cy="16693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85344" rIns="85344" bIns="85344" numCol="1" spcCol="1270" anchor="t" anchorCtr="0">
          <a:noAutofit/>
        </a:bodyPr>
        <a:lstStyle/>
        <a:p>
          <a:pPr lvl="0" algn="ctr" defTabSz="533400">
            <a:lnSpc>
              <a:spcPct val="90000"/>
            </a:lnSpc>
            <a:spcBef>
              <a:spcPct val="0"/>
            </a:spcBef>
            <a:spcAft>
              <a:spcPct val="35000"/>
            </a:spcAft>
          </a:pPr>
          <a:endParaRPr lang="en-US" sz="1200" kern="1200">
            <a:solidFill>
              <a:schemeClr val="bg1"/>
            </a:solidFill>
          </a:endParaRPr>
        </a:p>
      </dsp:txBody>
      <dsp:txXfrm>
        <a:off x="2499571" y="2504049"/>
        <a:ext cx="876361" cy="1669366"/>
      </dsp:txXfrm>
    </dsp:sp>
    <dsp:sp modelId="{C3811A8C-C5B9-40D6-9371-4FC75134A683}">
      <dsp:nvSpPr>
        <dsp:cNvPr id="0" name=""/>
        <dsp:cNvSpPr/>
      </dsp:nvSpPr>
      <dsp:spPr>
        <a:xfrm>
          <a:off x="2795226" y="1944181"/>
          <a:ext cx="285052" cy="285052"/>
        </a:xfrm>
        <a:prstGeom prst="ellipse">
          <a:avLst/>
        </a:prstGeom>
        <a:solidFill>
          <a:schemeClr val="bg1"/>
        </a:solidFill>
        <a:ln w="38100" cap="rnd" cmpd="sng" algn="ctr">
          <a:solidFill>
            <a:schemeClr val="accent1"/>
          </a:solidFill>
          <a:prstDash val="solid"/>
        </a:ln>
        <a:effectLst/>
      </dsp:spPr>
      <dsp:style>
        <a:lnRef idx="2">
          <a:scrgbClr r="0" g="0" b="0"/>
        </a:lnRef>
        <a:fillRef idx="1">
          <a:scrgbClr r="0" g="0" b="0"/>
        </a:fillRef>
        <a:effectRef idx="0">
          <a:scrgbClr r="0" g="0" b="0"/>
        </a:effectRef>
        <a:fontRef idx="minor">
          <a:schemeClr val="lt1"/>
        </a:fontRef>
      </dsp:style>
    </dsp:sp>
    <dsp:sp modelId="{D4CDBD6E-3669-4F1C-9CC4-93E35C648322}">
      <dsp:nvSpPr>
        <dsp:cNvPr id="0" name=""/>
        <dsp:cNvSpPr/>
      </dsp:nvSpPr>
      <dsp:spPr>
        <a:xfrm>
          <a:off x="3419751" y="0"/>
          <a:ext cx="2485123" cy="16693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b" anchorCtr="0">
          <a:noAutofit/>
        </a:bodyPr>
        <a:lstStyle/>
        <a:p>
          <a:pPr lvl="0" algn="ctr" defTabSz="800100">
            <a:lnSpc>
              <a:spcPct val="90000"/>
            </a:lnSpc>
            <a:spcBef>
              <a:spcPct val="0"/>
            </a:spcBef>
            <a:spcAft>
              <a:spcPct val="35000"/>
            </a:spcAft>
          </a:pPr>
          <a:r>
            <a:rPr lang="en-US" sz="1800" b="1" kern="1200">
              <a:solidFill>
                <a:prstClr val="black"/>
              </a:solidFill>
              <a:latin typeface="Gill Sans MT" panose="020B0502020104020203"/>
              <a:ea typeface="+mn-ea"/>
              <a:cs typeface="+mn-cs"/>
            </a:rPr>
            <a:t>Dreamweaver</a:t>
          </a:r>
        </a:p>
      </dsp:txBody>
      <dsp:txXfrm>
        <a:off x="3419751" y="0"/>
        <a:ext cx="2485123" cy="1669366"/>
      </dsp:txXfrm>
    </dsp:sp>
    <dsp:sp modelId="{47A22639-27DB-48B6-8C1A-0E49E17D2CAD}">
      <dsp:nvSpPr>
        <dsp:cNvPr id="0" name=""/>
        <dsp:cNvSpPr/>
      </dsp:nvSpPr>
      <dsp:spPr>
        <a:xfrm>
          <a:off x="4519786" y="1944181"/>
          <a:ext cx="285052" cy="285052"/>
        </a:xfrm>
        <a:prstGeom prst="ellipse">
          <a:avLst/>
        </a:prstGeom>
        <a:solidFill>
          <a:schemeClr val="bg1"/>
        </a:solidFill>
        <a:ln w="38100" cap="rnd" cmpd="sng" algn="ctr">
          <a:solidFill>
            <a:schemeClr val="accent1"/>
          </a:solidFill>
          <a:prstDash val="solid"/>
        </a:ln>
        <a:effectLst/>
      </dsp:spPr>
      <dsp:style>
        <a:lnRef idx="2">
          <a:scrgbClr r="0" g="0" b="0"/>
        </a:lnRef>
        <a:fillRef idx="1">
          <a:scrgbClr r="0" g="0" b="0"/>
        </a:fillRef>
        <a:effectRef idx="0">
          <a:scrgbClr r="0" g="0" b="0"/>
        </a:effectRef>
        <a:fontRef idx="minor">
          <a:schemeClr val="lt1"/>
        </a:fontRef>
      </dsp:style>
    </dsp:sp>
    <dsp:sp modelId="{EDA64E7E-39F7-47B6-BE20-7054A81C7ED8}">
      <dsp:nvSpPr>
        <dsp:cNvPr id="0" name=""/>
        <dsp:cNvSpPr/>
      </dsp:nvSpPr>
      <dsp:spPr>
        <a:xfrm>
          <a:off x="5948692" y="2504049"/>
          <a:ext cx="876361" cy="16693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85344" rIns="85344" bIns="85344" numCol="1" spcCol="1270" anchor="t" anchorCtr="0">
          <a:noAutofit/>
        </a:bodyPr>
        <a:lstStyle/>
        <a:p>
          <a:pPr lvl="0" algn="ctr" defTabSz="533400">
            <a:lnSpc>
              <a:spcPct val="90000"/>
            </a:lnSpc>
            <a:spcBef>
              <a:spcPct val="0"/>
            </a:spcBef>
            <a:spcAft>
              <a:spcPct val="35000"/>
            </a:spcAft>
          </a:pPr>
          <a:endParaRPr lang="en-US" sz="1200" kern="1200">
            <a:solidFill>
              <a:schemeClr val="bg1"/>
            </a:solidFill>
          </a:endParaRPr>
        </a:p>
      </dsp:txBody>
      <dsp:txXfrm>
        <a:off x="5948692" y="2504049"/>
        <a:ext cx="876361" cy="1669366"/>
      </dsp:txXfrm>
    </dsp:sp>
    <dsp:sp modelId="{0B9460AF-9DA8-4898-B704-60496BEF18AE}">
      <dsp:nvSpPr>
        <dsp:cNvPr id="0" name=""/>
        <dsp:cNvSpPr/>
      </dsp:nvSpPr>
      <dsp:spPr>
        <a:xfrm>
          <a:off x="6244346" y="1944181"/>
          <a:ext cx="285052" cy="285052"/>
        </a:xfrm>
        <a:prstGeom prst="ellipse">
          <a:avLst/>
        </a:prstGeom>
        <a:solidFill>
          <a:schemeClr val="bg1"/>
        </a:solidFill>
        <a:ln w="38100" cap="rnd" cmpd="sng" algn="ctr">
          <a:solidFill>
            <a:schemeClr val="accent1"/>
          </a:solidFill>
          <a:prstDash val="solid"/>
        </a:ln>
        <a:effectLst/>
      </dsp:spPr>
      <dsp:style>
        <a:lnRef idx="2">
          <a:scrgbClr r="0" g="0" b="0"/>
        </a:lnRef>
        <a:fillRef idx="1">
          <a:scrgbClr r="0" g="0" b="0"/>
        </a:fillRef>
        <a:effectRef idx="0">
          <a:scrgbClr r="0" g="0" b="0"/>
        </a:effectRef>
        <a:fontRef idx="minor">
          <a:schemeClr val="lt1"/>
        </a:fontRef>
      </dsp:style>
    </dsp:sp>
    <dsp:sp modelId="{D8295B71-D6E8-480C-8501-C468B1927EAA}">
      <dsp:nvSpPr>
        <dsp:cNvPr id="0" name=""/>
        <dsp:cNvSpPr/>
      </dsp:nvSpPr>
      <dsp:spPr>
        <a:xfrm>
          <a:off x="7318330" y="12036"/>
          <a:ext cx="2612116" cy="16693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b" anchorCtr="0">
          <a:noAutofit/>
        </a:bodyPr>
        <a:lstStyle/>
        <a:p>
          <a:pPr lvl="0" algn="ctr" defTabSz="800100">
            <a:lnSpc>
              <a:spcPct val="90000"/>
            </a:lnSpc>
            <a:spcBef>
              <a:spcPct val="0"/>
            </a:spcBef>
            <a:spcAft>
              <a:spcPct val="35000"/>
            </a:spcAft>
          </a:pPr>
          <a:r>
            <a:rPr lang="en-US" sz="1800" b="1" kern="1200">
              <a:solidFill>
                <a:schemeClr val="tx1"/>
              </a:solidFill>
            </a:rPr>
            <a:t>IE 5.0/ Netscape 6.0/ Google Chrome 98.0.4758.101/ Safari 15.2</a:t>
          </a:r>
        </a:p>
      </dsp:txBody>
      <dsp:txXfrm>
        <a:off x="7318330" y="12036"/>
        <a:ext cx="2612116" cy="1669366"/>
      </dsp:txXfrm>
    </dsp:sp>
    <dsp:sp modelId="{155E5997-386E-441B-878C-596380EE7AD5}">
      <dsp:nvSpPr>
        <dsp:cNvPr id="0" name=""/>
        <dsp:cNvSpPr/>
      </dsp:nvSpPr>
      <dsp:spPr>
        <a:xfrm>
          <a:off x="8032403" y="1944181"/>
          <a:ext cx="285052" cy="285052"/>
        </a:xfrm>
        <a:prstGeom prst="ellipse">
          <a:avLst/>
        </a:prstGeom>
        <a:solidFill>
          <a:schemeClr val="bg1"/>
        </a:solidFill>
        <a:ln w="38100" cap="rnd" cmpd="sng" algn="ctr">
          <a:solidFill>
            <a:schemeClr val="accent1"/>
          </a:solidFill>
          <a:prstDash val="solid"/>
        </a:ln>
        <a:effectLst/>
      </dsp:spPr>
      <dsp:style>
        <a:lnRef idx="2">
          <a:scrgbClr r="0" g="0" b="0"/>
        </a:lnRef>
        <a:fillRef idx="1">
          <a:scrgbClr r="0" g="0" b="0"/>
        </a:fillRef>
        <a:effectRef idx="0">
          <a:scrgbClr r="0" g="0" b="0"/>
        </a:effectRef>
        <a:fontRef idx="minor">
          <a:schemeClr val="lt1"/>
        </a:fontRef>
      </dsp:style>
    </dsp:sp>
    <dsp:sp modelId="{DB943114-31A1-44FC-A853-EEE9901DD889}">
      <dsp:nvSpPr>
        <dsp:cNvPr id="0" name=""/>
        <dsp:cNvSpPr/>
      </dsp:nvSpPr>
      <dsp:spPr>
        <a:xfrm>
          <a:off x="9524806" y="2504049"/>
          <a:ext cx="876361" cy="16693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85344" rIns="85344" bIns="85344" numCol="1" spcCol="1270" anchor="t" anchorCtr="0">
          <a:noAutofit/>
        </a:bodyPr>
        <a:lstStyle/>
        <a:p>
          <a:pPr lvl="0" algn="ctr" defTabSz="533400">
            <a:lnSpc>
              <a:spcPct val="90000"/>
            </a:lnSpc>
            <a:spcBef>
              <a:spcPct val="0"/>
            </a:spcBef>
            <a:spcAft>
              <a:spcPct val="35000"/>
            </a:spcAft>
          </a:pPr>
          <a:endParaRPr lang="en-US" sz="1200" kern="1200">
            <a:solidFill>
              <a:schemeClr val="bg1"/>
            </a:solidFill>
          </a:endParaRPr>
        </a:p>
      </dsp:txBody>
      <dsp:txXfrm>
        <a:off x="9524806" y="2504049"/>
        <a:ext cx="876361" cy="1669366"/>
      </dsp:txXfrm>
    </dsp:sp>
    <dsp:sp modelId="{9E2F2A95-FCE2-4B1D-ADB6-0EA0E829C435}">
      <dsp:nvSpPr>
        <dsp:cNvPr id="0" name=""/>
        <dsp:cNvSpPr/>
      </dsp:nvSpPr>
      <dsp:spPr>
        <a:xfrm>
          <a:off x="9820460" y="1944181"/>
          <a:ext cx="285052" cy="285052"/>
        </a:xfrm>
        <a:prstGeom prst="ellipse">
          <a:avLst/>
        </a:prstGeom>
        <a:solidFill>
          <a:schemeClr val="bg1"/>
        </a:solidFill>
        <a:ln w="38100" cap="rnd" cmpd="sng" algn="ctr">
          <a:solidFill>
            <a:schemeClr val="accent1"/>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68483D-3B41-4C5B-8CA4-299C223B5DA1}">
      <dsp:nvSpPr>
        <dsp:cNvPr id="0" name=""/>
        <dsp:cNvSpPr/>
      </dsp:nvSpPr>
      <dsp:spPr>
        <a:xfrm>
          <a:off x="648772" y="414945"/>
          <a:ext cx="4038771" cy="4048323"/>
        </a:xfrm>
        <a:prstGeom prst="ellipse">
          <a:avLst/>
        </a:prstGeom>
        <a:solidFill>
          <a:srgbClr val="BFBFBF"/>
        </a:solidFill>
        <a:ln w="22225" cap="rnd"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0" tIns="142240" rIns="274320" bIns="142240" numCol="1" spcCol="1270" anchor="ctr" anchorCtr="0">
          <a:noAutofit/>
        </a:bodyPr>
        <a:lstStyle/>
        <a:p>
          <a:pPr lvl="0" algn="ctr" defTabSz="889000">
            <a:lnSpc>
              <a:spcPct val="90000"/>
            </a:lnSpc>
            <a:spcBef>
              <a:spcPct val="0"/>
            </a:spcBef>
            <a:spcAft>
              <a:spcPct val="35000"/>
            </a:spcAft>
          </a:pPr>
          <a:r>
            <a:rPr lang="en-US" sz="2000" kern="1200">
              <a:solidFill>
                <a:srgbClr val="FFFFFF"/>
              </a:solidFill>
            </a:rPr>
            <a:t>Products </a:t>
          </a:r>
        </a:p>
        <a:p>
          <a:pPr lvl="0" algn="ctr" defTabSz="889000">
            <a:lnSpc>
              <a:spcPct val="90000"/>
            </a:lnSpc>
            <a:spcBef>
              <a:spcPct val="0"/>
            </a:spcBef>
            <a:spcAft>
              <a:spcPct val="35000"/>
            </a:spcAft>
          </a:pPr>
          <a:r>
            <a:rPr lang="en-US" sz="1200" kern="1200"/>
            <a:t>When I click on a product, a detailed description of the products will display, including images, price, discount, brief introduction, specification table with a link to document containing a detailed description and manual, ratings, and color variants.</a:t>
          </a:r>
          <a:r>
            <a:rPr lang="en-US" sz="1200" kern="1200">
              <a:solidFill>
                <a:schemeClr val="bg1"/>
              </a:solidFill>
            </a:rPr>
            <a:t> </a:t>
          </a:r>
          <a:endParaRPr lang="en-US" sz="1200" kern="1200"/>
        </a:p>
      </dsp:txBody>
      <dsp:txXfrm>
        <a:off x="1294975" y="414945"/>
        <a:ext cx="3392567" cy="4048323"/>
      </dsp:txXfrm>
    </dsp:sp>
    <dsp:sp modelId="{A51EEC41-7F68-4654-B787-F797CC89AE9A}">
      <dsp:nvSpPr>
        <dsp:cNvPr id="0" name=""/>
        <dsp:cNvSpPr/>
      </dsp:nvSpPr>
      <dsp:spPr>
        <a:xfrm>
          <a:off x="4823873" y="1333502"/>
          <a:ext cx="1152001" cy="1152001"/>
        </a:xfrm>
        <a:prstGeom prst="ellipse">
          <a:avLst/>
        </a:prstGeom>
        <a:noFill/>
        <a:ln w="22225" cap="rnd" cmpd="sng" algn="ctr">
          <a:noFill/>
          <a:prstDash val="solid"/>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600200">
            <a:lnSpc>
              <a:spcPct val="90000"/>
            </a:lnSpc>
            <a:spcBef>
              <a:spcPct val="0"/>
            </a:spcBef>
            <a:spcAft>
              <a:spcPct val="35000"/>
            </a:spcAft>
          </a:pPr>
          <a:endParaRPr lang="en-US" sz="3600" b="1" kern="1200"/>
        </a:p>
      </dsp:txBody>
      <dsp:txXfrm>
        <a:off x="4992580" y="1502209"/>
        <a:ext cx="814587" cy="814587"/>
      </dsp:txXfrm>
    </dsp:sp>
    <dsp:sp modelId="{D71620C5-29E2-480A-A3E0-E1609382498C}">
      <dsp:nvSpPr>
        <dsp:cNvPr id="0" name=""/>
        <dsp:cNvSpPr/>
      </dsp:nvSpPr>
      <dsp:spPr>
        <a:xfrm>
          <a:off x="6009664" y="487715"/>
          <a:ext cx="4038771" cy="4048323"/>
        </a:xfrm>
        <a:prstGeom prst="ellipse">
          <a:avLst/>
        </a:prstGeom>
        <a:solidFill>
          <a:srgbClr val="A6A6A6"/>
        </a:solidFill>
        <a:ln w="22225" cap="rnd"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0" tIns="142240" rIns="274320" bIns="142240" numCol="1" spcCol="1270" anchor="ctr" anchorCtr="0">
          <a:noAutofit/>
        </a:bodyPr>
        <a:lstStyle/>
        <a:p>
          <a:pPr lvl="0" algn="ctr" defTabSz="889000">
            <a:lnSpc>
              <a:spcPct val="90000"/>
            </a:lnSpc>
            <a:spcBef>
              <a:spcPct val="0"/>
            </a:spcBef>
            <a:spcAft>
              <a:spcPct val="35000"/>
            </a:spcAft>
          </a:pPr>
          <a:r>
            <a:rPr lang="en-US" sz="2000" kern="1200">
              <a:solidFill>
                <a:srgbClr val="FFFFFF"/>
              </a:solidFill>
            </a:rPr>
            <a:t>Brands </a:t>
          </a:r>
        </a:p>
        <a:p>
          <a:pPr lvl="0" algn="ctr" defTabSz="889000">
            <a:lnSpc>
              <a:spcPct val="90000"/>
            </a:lnSpc>
            <a:spcBef>
              <a:spcPct val="0"/>
            </a:spcBef>
            <a:spcAft>
              <a:spcPct val="35000"/>
            </a:spcAft>
          </a:pPr>
          <a:r>
            <a:rPr lang="en-US" sz="1300" kern="1200"/>
            <a:t>When I click on the email address, my email address will automatically invoke sending mail to that address. On the general information page, a link navigating to the brand’s products should be present.</a:t>
          </a:r>
          <a:r>
            <a:rPr lang="en-US" sz="1300" kern="1200">
              <a:solidFill>
                <a:schemeClr val="bg1"/>
              </a:solidFill>
            </a:rPr>
            <a:t>. </a:t>
          </a:r>
          <a:endParaRPr lang="en-US" sz="1300" kern="1200"/>
        </a:p>
      </dsp:txBody>
      <dsp:txXfrm>
        <a:off x="6655868" y="487715"/>
        <a:ext cx="3392567" cy="4048323"/>
      </dsp:txXfrm>
    </dsp:sp>
    <dsp:sp modelId="{FCBD1CC0-A9BB-4778-BECA-345AE7E4BF3E}">
      <dsp:nvSpPr>
        <dsp:cNvPr id="0" name=""/>
        <dsp:cNvSpPr/>
      </dsp:nvSpPr>
      <dsp:spPr>
        <a:xfrm>
          <a:off x="5613860" y="267420"/>
          <a:ext cx="1152001" cy="1152001"/>
        </a:xfrm>
        <a:prstGeom prst="ellipse">
          <a:avLst/>
        </a:prstGeom>
        <a:noFill/>
        <a:ln w="22225" cap="rnd" cmpd="sng" algn="ctr">
          <a:noFill/>
          <a:prstDash val="solid"/>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600200">
            <a:lnSpc>
              <a:spcPct val="90000"/>
            </a:lnSpc>
            <a:spcBef>
              <a:spcPct val="0"/>
            </a:spcBef>
            <a:spcAft>
              <a:spcPct val="35000"/>
            </a:spcAft>
          </a:pPr>
          <a:endParaRPr lang="en-US" sz="3600" b="1" kern="1200"/>
        </a:p>
      </dsp:txBody>
      <dsp:txXfrm>
        <a:off x="5782567" y="436127"/>
        <a:ext cx="814587" cy="814587"/>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68483D-3B41-4C5B-8CA4-299C223B5DA1}">
      <dsp:nvSpPr>
        <dsp:cNvPr id="0" name=""/>
        <dsp:cNvSpPr/>
      </dsp:nvSpPr>
      <dsp:spPr>
        <a:xfrm>
          <a:off x="3244159" y="414945"/>
          <a:ext cx="4038771" cy="4048323"/>
        </a:xfrm>
        <a:prstGeom prst="ellipse">
          <a:avLst/>
        </a:prstGeom>
        <a:solidFill>
          <a:srgbClr val="BFBFBF"/>
        </a:solidFill>
        <a:ln w="22225" cap="rnd"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0" tIns="142240" rIns="274320" bIns="142240" numCol="1" spcCol="1270" anchor="ctr" anchorCtr="0">
          <a:noAutofit/>
        </a:bodyPr>
        <a:lstStyle/>
        <a:p>
          <a:pPr lvl="0" algn="ctr" defTabSz="889000">
            <a:lnSpc>
              <a:spcPct val="90000"/>
            </a:lnSpc>
            <a:spcBef>
              <a:spcPct val="0"/>
            </a:spcBef>
            <a:spcAft>
              <a:spcPct val="35000"/>
            </a:spcAft>
          </a:pPr>
          <a:r>
            <a:rPr lang="en-US" sz="2000" kern="1200"/>
            <a:t>The website shall include a comment section where I can post my comments on certain products</a:t>
          </a:r>
          <a:endParaRPr lang="en-US" sz="1200" kern="1200"/>
        </a:p>
      </dsp:txBody>
      <dsp:txXfrm>
        <a:off x="3890362" y="414945"/>
        <a:ext cx="3392567" cy="4048323"/>
      </dsp:txXfrm>
    </dsp:sp>
    <dsp:sp modelId="{A51EEC41-7F68-4654-B787-F797CC89AE9A}">
      <dsp:nvSpPr>
        <dsp:cNvPr id="0" name=""/>
        <dsp:cNvSpPr/>
      </dsp:nvSpPr>
      <dsp:spPr>
        <a:xfrm>
          <a:off x="8584870" y="1333502"/>
          <a:ext cx="1152001" cy="1152001"/>
        </a:xfrm>
        <a:prstGeom prst="ellipse">
          <a:avLst/>
        </a:prstGeom>
        <a:noFill/>
        <a:ln w="22225" cap="rnd" cmpd="sng" algn="ctr">
          <a:noFill/>
          <a:prstDash val="solid"/>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600200">
            <a:lnSpc>
              <a:spcPct val="90000"/>
            </a:lnSpc>
            <a:spcBef>
              <a:spcPct val="0"/>
            </a:spcBef>
            <a:spcAft>
              <a:spcPct val="35000"/>
            </a:spcAft>
          </a:pPr>
          <a:endParaRPr lang="en-US" sz="3600" b="1" kern="1200"/>
        </a:p>
      </dsp:txBody>
      <dsp:txXfrm>
        <a:off x="8753577" y="1502209"/>
        <a:ext cx="814587" cy="814587"/>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68483D-3B41-4C5B-8CA4-299C223B5DA1}">
      <dsp:nvSpPr>
        <dsp:cNvPr id="0" name=""/>
        <dsp:cNvSpPr/>
      </dsp:nvSpPr>
      <dsp:spPr>
        <a:xfrm>
          <a:off x="11703" y="703876"/>
          <a:ext cx="3697087" cy="3705832"/>
        </a:xfrm>
        <a:prstGeom prst="ellipse">
          <a:avLst/>
        </a:prstGeom>
        <a:solidFill>
          <a:srgbClr val="BFBFBF"/>
        </a:solidFill>
        <a:ln w="22225" cap="rnd"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0" tIns="92456" rIns="274320" bIns="92456" numCol="1" spcCol="1270" anchor="ctr" anchorCtr="0">
          <a:noAutofit/>
        </a:bodyPr>
        <a:lstStyle/>
        <a:p>
          <a:pPr lvl="0" algn="ctr" defTabSz="577850">
            <a:lnSpc>
              <a:spcPct val="90000"/>
            </a:lnSpc>
            <a:spcBef>
              <a:spcPct val="0"/>
            </a:spcBef>
            <a:spcAft>
              <a:spcPct val="35000"/>
            </a:spcAft>
          </a:pPr>
          <a:r>
            <a:rPr lang="en-US" sz="1300" kern="1200"/>
            <a:t>The items should also be able to be added to the shopping cart. The number of items in the cart will get updated and displayed on the page whenever I click on the cart button</a:t>
          </a:r>
        </a:p>
      </dsp:txBody>
      <dsp:txXfrm>
        <a:off x="603237" y="703876"/>
        <a:ext cx="3105553" cy="3705832"/>
      </dsp:txXfrm>
    </dsp:sp>
    <dsp:sp modelId="{A51EEC41-7F68-4654-B787-F797CC89AE9A}">
      <dsp:nvSpPr>
        <dsp:cNvPr id="0" name=""/>
        <dsp:cNvSpPr/>
      </dsp:nvSpPr>
      <dsp:spPr>
        <a:xfrm>
          <a:off x="354021" y="524287"/>
          <a:ext cx="1054541" cy="1054541"/>
        </a:xfrm>
        <a:prstGeom prst="ellipse">
          <a:avLst/>
        </a:prstGeom>
        <a:noFill/>
        <a:ln w="22225" cap="rnd" cmpd="sng" algn="ctr">
          <a:noFill/>
          <a:prstDash val="solid"/>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600200">
            <a:lnSpc>
              <a:spcPct val="90000"/>
            </a:lnSpc>
            <a:spcBef>
              <a:spcPct val="0"/>
            </a:spcBef>
            <a:spcAft>
              <a:spcPct val="35000"/>
            </a:spcAft>
          </a:pPr>
          <a:endParaRPr lang="en-US" sz="3600" b="1" kern="1200"/>
        </a:p>
      </dsp:txBody>
      <dsp:txXfrm>
        <a:off x="508455" y="678721"/>
        <a:ext cx="745673" cy="745673"/>
      </dsp:txXfrm>
    </dsp:sp>
    <dsp:sp modelId="{D71620C5-29E2-480A-A3E0-E1609382498C}">
      <dsp:nvSpPr>
        <dsp:cNvPr id="0" name=""/>
        <dsp:cNvSpPr/>
      </dsp:nvSpPr>
      <dsp:spPr>
        <a:xfrm>
          <a:off x="3605362" y="642613"/>
          <a:ext cx="3697087" cy="3705832"/>
        </a:xfrm>
        <a:prstGeom prst="ellipse">
          <a:avLst/>
        </a:prstGeom>
        <a:solidFill>
          <a:srgbClr val="A6A6A6"/>
        </a:solidFill>
        <a:ln w="22225" cap="rnd"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0" tIns="92456" rIns="274320" bIns="92456" numCol="1" spcCol="1270" anchor="ctr" anchorCtr="0">
          <a:noAutofit/>
        </a:bodyPr>
        <a:lstStyle/>
        <a:p>
          <a:pPr lvl="0" algn="ctr" defTabSz="577850">
            <a:lnSpc>
              <a:spcPct val="90000"/>
            </a:lnSpc>
            <a:spcBef>
              <a:spcPct val="0"/>
            </a:spcBef>
            <a:spcAft>
              <a:spcPct val="35000"/>
            </a:spcAft>
          </a:pPr>
          <a:r>
            <a:rPr lang="en-US" sz="1300" kern="1200"/>
            <a:t>On the shopping cart page, I will see the list of the products that are currently in the cart. I will be able to remove the items from the cart and modify the quantity of the items either by inserting a number in the input box or clicking the increment/decrement buttons</a:t>
          </a:r>
        </a:p>
      </dsp:txBody>
      <dsp:txXfrm>
        <a:off x="4196896" y="642613"/>
        <a:ext cx="3105553" cy="3705832"/>
      </dsp:txXfrm>
    </dsp:sp>
    <dsp:sp modelId="{FCBD1CC0-A9BB-4778-BECA-345AE7E4BF3E}">
      <dsp:nvSpPr>
        <dsp:cNvPr id="0" name=""/>
        <dsp:cNvSpPr/>
      </dsp:nvSpPr>
      <dsp:spPr>
        <a:xfrm>
          <a:off x="3849760" y="440955"/>
          <a:ext cx="1054541" cy="1054541"/>
        </a:xfrm>
        <a:prstGeom prst="ellipse">
          <a:avLst/>
        </a:prstGeom>
        <a:noFill/>
        <a:ln w="22225" cap="rnd" cmpd="sng" algn="ctr">
          <a:noFill/>
          <a:prstDash val="solid"/>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600200">
            <a:lnSpc>
              <a:spcPct val="90000"/>
            </a:lnSpc>
            <a:spcBef>
              <a:spcPct val="0"/>
            </a:spcBef>
            <a:spcAft>
              <a:spcPct val="35000"/>
            </a:spcAft>
          </a:pPr>
          <a:endParaRPr lang="en-US" sz="3600" b="1" kern="1200"/>
        </a:p>
      </dsp:txBody>
      <dsp:txXfrm>
        <a:off x="4004194" y="595389"/>
        <a:ext cx="745673" cy="745673"/>
      </dsp:txXfrm>
    </dsp:sp>
    <dsp:sp modelId="{F92D1AF4-0E07-450D-BC35-F29C4B1AE32B}">
      <dsp:nvSpPr>
        <dsp:cNvPr id="0" name=""/>
        <dsp:cNvSpPr/>
      </dsp:nvSpPr>
      <dsp:spPr>
        <a:xfrm>
          <a:off x="7227413" y="650859"/>
          <a:ext cx="3697087" cy="3705832"/>
        </a:xfrm>
        <a:prstGeom prst="ellipse">
          <a:avLst/>
        </a:prstGeom>
        <a:solidFill>
          <a:srgbClr val="7F7F7F"/>
        </a:solidFill>
        <a:ln w="22225" cap="rnd"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0" tIns="92456" rIns="274320" bIns="92456" numCol="1" spcCol="1270" anchor="ctr" anchorCtr="0">
          <a:noAutofit/>
        </a:bodyPr>
        <a:lstStyle/>
        <a:p>
          <a:pPr lvl="0" algn="ctr" defTabSz="577850">
            <a:lnSpc>
              <a:spcPct val="90000"/>
            </a:lnSpc>
            <a:spcBef>
              <a:spcPct val="0"/>
            </a:spcBef>
            <a:spcAft>
              <a:spcPct val="35000"/>
            </a:spcAft>
          </a:pPr>
          <a:r>
            <a:rPr lang="en-US" sz="1300" kern="1200"/>
            <a:t>The price of items and the total bill’s worth will be modified accordingly. our website, displaying details such as customer's name</a:t>
          </a:r>
          <a:endParaRPr lang="en-US" sz="1300" b="1" kern="1200"/>
        </a:p>
      </dsp:txBody>
      <dsp:txXfrm>
        <a:off x="7818947" y="650859"/>
        <a:ext cx="3105553" cy="3705832"/>
      </dsp:txXfrm>
    </dsp:sp>
    <dsp:sp modelId="{AF1592E9-5C53-449B-8018-5EB36BC01428}">
      <dsp:nvSpPr>
        <dsp:cNvPr id="0" name=""/>
        <dsp:cNvSpPr/>
      </dsp:nvSpPr>
      <dsp:spPr>
        <a:xfrm>
          <a:off x="6563155" y="364958"/>
          <a:ext cx="1054541" cy="1054541"/>
        </a:xfrm>
        <a:prstGeom prst="ellipse">
          <a:avLst/>
        </a:prstGeom>
        <a:noFill/>
        <a:ln w="22225" cap="rnd" cmpd="sng" algn="ctr">
          <a:noFill/>
          <a:prstDash val="solid"/>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600200">
            <a:lnSpc>
              <a:spcPct val="90000"/>
            </a:lnSpc>
            <a:spcBef>
              <a:spcPct val="0"/>
            </a:spcBef>
            <a:spcAft>
              <a:spcPct val="35000"/>
            </a:spcAft>
          </a:pPr>
          <a:endParaRPr lang="en-US" sz="3600" b="1" kern="1200"/>
        </a:p>
      </dsp:txBody>
      <dsp:txXfrm>
        <a:off x="6717589" y="519392"/>
        <a:ext cx="745673" cy="745673"/>
      </dsp:txXfrm>
    </dsp:sp>
  </dsp:spTree>
</dsp:drawing>
</file>

<file path=ppt/diagrams/layout1.xml><?xml version="1.0" encoding="utf-8"?>
<dgm:layoutDef xmlns:dgm="http://schemas.openxmlformats.org/drawingml/2006/diagram" xmlns:a="http://schemas.openxmlformats.org/drawingml/2006/main" uniqueId="urn:microsoft.com/office/officeart/2005/8/layout/target2">
  <dgm:title val=""/>
  <dgm:desc val=""/>
  <dgm:catLst>
    <dgm:cat type="relationship"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chMax val="3"/>
      <dgm:chPref val="1"/>
      <dgm:dir/>
      <dgm:animLvl val="lvl"/>
      <dgm:resizeHandles/>
    </dgm:varLst>
    <dgm:alg type="composite">
      <dgm:param type="horzAlign" val="none"/>
      <dgm:param type="vertAlign" val="none"/>
    </dgm:alg>
    <dgm:shape xmlns:r="http://schemas.openxmlformats.org/officeDocument/2006/relationships" r:blip="">
      <dgm:adjLst/>
    </dgm:shape>
    <dgm:presOf/>
    <dgm:choose name="Name1">
      <dgm:if name="Name2" func="var" arg="dir" op="equ" val="norm">
        <dgm:choose name="Name3">
          <dgm:if name="Name4" axis="ch ch" ptType="node node" st="1 1" cnt="1 0" func="cnt" op="gt" val="0">
            <dgm:choose name="Name5">
              <dgm:if name="Name6"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2"/>
                  <dgm:constr type="t" for="ch" forName="middleBox" refType="h" fact="0.25"/>
                  <dgm:constr type="w" for="ch" forName="middleBox" refType="w" fact="0.775"/>
                  <dgm:constr type="h" for="ch" forName="middleBox" refType="h" fact="0.7"/>
                  <dgm:constr type="l" for="ch" forName="centerBox" refType="w" fact="0.395"/>
                  <dgm:constr type="t" for="ch" forName="centerBox" refType="h" fact="0.5"/>
                  <dgm:constr type="w" for="ch" forName="centerBox" refType="w" fact="0.555"/>
                  <dgm:constr type="h" for="ch" forName="centerBox" refType="h" fact="0.4"/>
                  <dgm:constr type="userA" for="des" forName="outerSibTrans" refType="w"/>
                  <dgm:constr type="userA" for="des" forName="middleSibTrans" refType="w"/>
                  <dgm:constr type="userA" for="des" forName="centerSibTrans" refType="w"/>
                </dgm:constrLst>
              </dgm:if>
              <dgm:else name="Name7">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2"/>
                  <dgm:constr type="t" for="ch" forName="middleBox" refType="h" fact="0.25"/>
                  <dgm:constr type="w" for="ch" forName="middleBox" refType="w" fact="0.775"/>
                  <dgm:constr type="h" for="ch" forName="middleBox" refType="h" fact="0.7"/>
                  <dgm:constr type="l" for="ch" forName="centerBox" refType="w" fact="0.225"/>
                  <dgm:constr type="t" for="ch" forName="centerBox" refType="h" fact="0.5"/>
                  <dgm:constr type="w" for="ch" forName="centerBox" refType="w" fact="0.725"/>
                  <dgm:constr type="h" for="ch" forName="centerBox" refType="h" fact="0.4"/>
                  <dgm:constr type="userA" for="des" forName="outerSibTrans" refType="w"/>
                  <dgm:constr type="userA" for="des" forName="middleSibTrans" refType="w"/>
                  <dgm:constr type="userA" for="des" forName="centerSibTrans" refType="w"/>
                </dgm:constrLst>
              </dgm:else>
            </dgm:choose>
          </dgm:if>
          <dgm:else name="Name8">
            <dgm:choose name="Name9">
              <dgm:if name="Name10"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26"/>
                  <dgm:constr type="t" for="ch" forName="centerBox" refType="h" fact="0.5"/>
                  <dgm:constr type="w" for="ch" forName="centerBox" refType="w" fact="0.69"/>
                  <dgm:constr type="h" for="ch" forName="centerBox" refType="h" fact="0.4"/>
                  <dgm:constr type="userA" for="des" forName="outerSibTrans" refType="w"/>
                  <dgm:constr type="userA" for="des" forName="middleSibTrans" refType="w"/>
                  <dgm:constr type="userA" for="des" forName="centerSibTrans" refType="w"/>
                </dgm:constrLst>
              </dgm:if>
              <dgm:else name="Name11">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9"/>
                  <dgm:constr type="h" for="ch" forName="centerBox" refType="h" fact="0.4"/>
                  <dgm:constr type="userA" for="des" forName="outerSibTrans" refType="w"/>
                  <dgm:constr type="userA" for="des" forName="middleSibTrans" refType="w"/>
                  <dgm:constr type="userA" for="des" forName="centerSibTrans" refType="w"/>
                </dgm:constrLst>
              </dgm:else>
            </dgm:choose>
          </dgm:else>
        </dgm:choose>
      </dgm:if>
      <dgm:else name="Name12">
        <dgm:choose name="Name13">
          <dgm:if name="Name14" axis="ch ch" ptType="node node" st="1 1" cnt="1 0" func="cnt" op="gt" val="0">
            <dgm:choose name="Name15">
              <dgm:if name="Name16"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775"/>
                  <dgm:constr type="h" for="ch" forName="middleBox" refType="h" fact="0.7"/>
                  <dgm:constr type="l" for="ch" forName="centerBox" refType="w" fact="0.05"/>
                  <dgm:constr type="t" for="ch" forName="centerBox" refType="h" fact="0.5"/>
                  <dgm:constr type="w" for="ch" forName="centerBox" refType="w" fact="0.55"/>
                  <dgm:constr type="h" for="ch" forName="centerBox" refType="h" fact="0.4"/>
                  <dgm:constr type="userA" for="des" forName="outerSibTrans" refType="w"/>
                  <dgm:constr type="userA" for="des" forName="middleSibTrans" refType="w"/>
                  <dgm:constr type="userA" for="des" forName="centerSibTrans" refType="w"/>
                </dgm:constrLst>
              </dgm:if>
              <dgm:else name="Name17">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775"/>
                  <dgm:constr type="h" for="ch" forName="middleBox" refType="h" fact="0.7"/>
                  <dgm:constr type="l" for="ch" forName="centerBox" refType="w" fact="0.05"/>
                  <dgm:constr type="t" for="ch" forName="centerBox" refType="h" fact="0.5"/>
                  <dgm:constr type="w" for="ch" forName="centerBox" refType="w" fact="0.725"/>
                  <dgm:constr type="h" for="ch" forName="centerBox" refType="h" fact="0.4"/>
                  <dgm:constr type="userA" for="des" forName="outerSibTrans" refType="w"/>
                  <dgm:constr type="userA" for="des" forName="middleSibTrans" refType="w"/>
                  <dgm:constr type="userA" for="des" forName="centerSibTrans" refType="w"/>
                </dgm:constrLst>
              </dgm:else>
            </dgm:choose>
          </dgm:if>
          <dgm:else name="Name18">
            <dgm:choose name="Name19">
              <dgm:if name="Name20"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69"/>
                  <dgm:constr type="h" for="ch" forName="centerBox" refType="h" fact="0.4"/>
                  <dgm:constr type="userA" for="des" forName="outerSibTrans" refType="w"/>
                  <dgm:constr type="userA" for="des" forName="middleSibTrans" refType="w"/>
                  <dgm:constr type="userA" for="des" forName="centerSibTrans" refType="w"/>
                </dgm:constrLst>
              </dgm:if>
              <dgm:else name="Name21">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9"/>
                  <dgm:constr type="h" for="ch" forName="centerBox" refType="h" fact="0.4"/>
                  <dgm:constr type="userA" for="des" forName="outerSibTrans" refType="w"/>
                  <dgm:constr type="userA" for="des" forName="middleSibTrans" refType="w"/>
                  <dgm:constr type="userA" for="des" forName="centerSibTrans" refType="w"/>
                </dgm:constrLst>
              </dgm:else>
            </dgm:choose>
          </dgm:else>
        </dgm:choose>
      </dgm:else>
    </dgm:choose>
    <dgm:ruleLst/>
    <dgm:choose name="Name22">
      <dgm:if name="Name23" axis="root ch" ptType="all node" st="1 1" cnt="0 0" func="cnt" op="gte" val="1">
        <dgm:layoutNode name="outerBox" styleLbl="node1">
          <dgm:alg type="composite">
            <dgm:param type="horzAlign" val="none"/>
            <dgm:param type="vertAlign" val="none"/>
          </dgm:alg>
          <dgm:shape xmlns:r="http://schemas.openxmlformats.org/officeDocument/2006/relationships" r:blip="">
            <dgm:adjLst/>
          </dgm:shape>
          <dgm:presOf/>
          <dgm:choose name="Name24">
            <dgm:if name="Name25" axis="root ch" ptType="all node" st="1 1" cnt="0 0" func="cnt" op="gt" val="1">
              <dgm:choose name="Name26">
                <dgm:if name="Name27" func="var" arg="dir" op="equ" val="norm">
                  <dgm:constrLst>
                    <dgm:constr type="l" for="ch" forName="outerBoxParent"/>
                    <dgm:constr type="t" for="ch" forName="outerBoxParent"/>
                    <dgm:constr type="w" for="ch" forName="outerBoxParent" refType="w"/>
                    <dgm:constr type="h" for="ch" forName="outerBoxParent" refType="h"/>
                    <dgm:constr type="bMarg" for="ch" forName="outerBoxParent" refType="h" fact="2.2"/>
                    <dgm:constr type="l" for="ch" forName="outerBoxChildren" refType="w" fact="0.025"/>
                    <dgm:constr type="t" for="ch" forName="outerBoxChildren" refType="h" fact="0.25"/>
                    <dgm:constr type="w" for="ch" forName="outerBoxChildren" refType="w" fact="0.15"/>
                    <dgm:constr type="h" for="ch" forName="outerBoxChildren" refType="h" fact="0.7"/>
                  </dgm:constrLst>
                </dgm:if>
                <dgm:else name="Name28">
                  <dgm:constrLst>
                    <dgm:constr type="l" for="ch" forName="outerBoxParent"/>
                    <dgm:constr type="t" for="ch" forName="outerBoxParent"/>
                    <dgm:constr type="w" for="ch" forName="outerBoxParent" refType="w"/>
                    <dgm:constr type="h" for="ch" forName="outerBoxParent" refType="h"/>
                    <dgm:constr type="bMarg" for="ch" forName="outerBoxParent" refType="h" fact="2.2"/>
                    <dgm:constr type="l" for="ch" forName="outerBoxChildren" refType="w" fact="0.825"/>
                    <dgm:constr type="t" for="ch" forName="outerBoxChildren" refType="h" fact="0.25"/>
                    <dgm:constr type="w" for="ch" forName="outerBoxChildren" refType="w" fact="0.15"/>
                    <dgm:constr type="h" for="ch" forName="outerBoxChildren" refType="h" fact="0.7"/>
                  </dgm:constrLst>
                </dgm:else>
              </dgm:choose>
            </dgm:if>
            <dgm:else name="Name29">
              <dgm:constrLst>
                <dgm:constr type="l" for="ch" forName="outerBoxParent"/>
                <dgm:constr type="t" for="ch" forName="outerBoxParent"/>
                <dgm:constr type="w" for="ch" forName="outerBoxParent" refType="w"/>
                <dgm:constr type="h" for="ch" forName="outerBoxParent" refType="h"/>
                <dgm:constr type="bMarg" for="ch" forName="outerBoxParent" refType="h" fact="1.75"/>
                <dgm:constr type="l" for="ch" forName="outerBoxChildren" refType="w" fact="0.025"/>
                <dgm:constr type="t" for="ch" forName="outerBoxChildren" refType="h" fact="0.45"/>
                <dgm:constr type="w" for="ch" forName="outerBoxChildren" refType="w" fact="0.95"/>
                <dgm:constr type="h" for="ch" forName="outerBoxChildren" refType="h" fact="0.45"/>
              </dgm:constrLst>
            </dgm:else>
          </dgm:choose>
          <dgm:ruleLst/>
          <dgm:layoutNode name="outerBoxParent" styleLbl="node1">
            <dgm:alg type="tx">
              <dgm:param type="txAnchorVert" val="t"/>
              <dgm:param type="parTxLTRAlign" val="l"/>
              <dgm:param type="parTxRTLAlign" val="r"/>
            </dgm:alg>
            <dgm:shape xmlns:r="http://schemas.openxmlformats.org/officeDocument/2006/relationships" type="roundRect" r:blip="">
              <dgm:adjLst>
                <dgm:adj idx="1" val="0.085"/>
              </dgm:adjLst>
            </dgm:shape>
            <dgm:presOf axis="ch" ptType="node" cnt="1"/>
            <dgm:constrLst>
              <dgm:constr type="tMarg" refType="primFontSz" fact="0.3"/>
              <dgm:constr type="lMarg" refType="primFontSz" fact="0.3"/>
              <dgm:constr type="rMarg" refType="primFontSz" fact="0.3"/>
            </dgm:constrLst>
            <dgm:ruleLst>
              <dgm:rule type="primFontSz" val="5" fact="NaN" max="NaN"/>
            </dgm:ruleLst>
          </dgm:layoutNode>
          <dgm:layoutNode name="outerBoxChildren">
            <dgm:choose name="Name30">
              <dgm:if name="Name31" axis="root ch" ptType="all node" st="1 1" cnt="0 0" func="cnt" op="gt" val="1">
                <dgm:alg type="lin">
                  <dgm:param type="linDir" val="fromT"/>
                  <dgm:param type="vertAlign" val="t"/>
                </dgm:alg>
              </dgm:if>
              <dgm:else name="Name32">
                <dgm:choose name="Name33">
                  <dgm:if name="Name34" func="var" arg="dir" op="equ" val="norm">
                    <dgm:alg type="lin">
                      <dgm:param type="horzAlign" val="l"/>
                    </dgm:alg>
                  </dgm:if>
                  <dgm:else name="Name35">
                    <dgm:alg type="lin">
                      <dgm:param type="linDir" val="fromR"/>
                      <dgm:param type="horzAlign" val="r"/>
                    </dgm:alg>
                  </dgm:else>
                </dgm:choose>
              </dgm:else>
            </dgm:choose>
            <dgm:shape xmlns:r="http://schemas.openxmlformats.org/officeDocument/2006/relationships" r:blip="">
              <dgm:adjLst/>
            </dgm:shape>
            <dgm:presOf/>
            <dgm:constrLst>
              <dgm:constr type="w" for="ch" forName="oChild" refType="w"/>
              <dgm:constr type="h" for="ch" forName="oChild" refType="h"/>
            </dgm:constrLst>
            <dgm:ruleLst/>
            <dgm:forEach name="Name36" axis="ch ch" ptType="node node" st="1 1" cnt="1 0">
              <dgm:layoutNode name="o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37" axis="followSib" ptType="sibTrans" cnt="1">
                <dgm:layoutNode name="outer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layoutNode>
      </dgm:if>
      <dgm:else name="Name38"/>
    </dgm:choose>
    <dgm:choose name="Name39">
      <dgm:if name="Name40" axis="root ch" ptType="all node" st="1 1" cnt="0 0" func="cnt" op="gte" val="2">
        <dgm:layoutNode name="middleBox">
          <dgm:alg type="composite">
            <dgm:param type="horzAlign" val="none"/>
            <dgm:param type="vertAlign" val="none"/>
          </dgm:alg>
          <dgm:shape xmlns:r="http://schemas.openxmlformats.org/officeDocument/2006/relationships" r:blip="">
            <dgm:adjLst/>
          </dgm:shape>
          <dgm:presOf/>
          <dgm:choose name="Name41">
            <dgm:if name="Name42" axis="root ch" ptType="all node" st="1 1" cnt="0 0" func="cnt" op="gt" val="2">
              <dgm:choose name="Name43">
                <dgm:if name="Name44" func="var" arg="dir" op="equ" val="norm">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025"/>
                    <dgm:constr type="t" for="ch" forName="middleBoxChildren" refType="h" fact="0.35"/>
                    <dgm:constr type="w" for="ch" forName="middleBoxChildren" refType="w" fact="0.2"/>
                    <dgm:constr type="h" for="ch" forName="middleBoxChildren" refType="h" fact="0.575"/>
                  </dgm:constrLst>
                </dgm:if>
                <dgm:else name="Name45">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775"/>
                    <dgm:constr type="t" for="ch" forName="middleBoxChildren" refType="h" fact="0.35"/>
                    <dgm:constr type="w" for="ch" forName="middleBoxChildren" refType="w" fact="0.2"/>
                    <dgm:constr type="h" for="ch" forName="middleBoxChildren" refType="h" fact="0.575"/>
                  </dgm:constrLst>
                </dgm:else>
              </dgm:choose>
            </dgm:if>
            <dgm:else name="Name46">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025"/>
                <dgm:constr type="t" for="ch" forName="middleBoxChildren" refType="h" fact="0.45"/>
                <dgm:constr type="w" for="ch" forName="middleBoxChildren" refType="w" fact="0.95"/>
                <dgm:constr type="h" for="ch" forName="middleBoxChildren" refType="h" fact="0.45"/>
              </dgm:constrLst>
            </dgm:else>
          </dgm:choose>
          <dgm:ruleLst/>
          <dgm:layoutNode name="middleBoxParent" styleLbl="node1">
            <dgm:alg type="tx">
              <dgm:param type="txAnchorVert" val="t"/>
              <dgm:param type="parTxLTRAlign" val="l"/>
              <dgm:param type="parTxRTLAlign" val="r"/>
            </dgm:alg>
            <dgm:shape xmlns:r="http://schemas.openxmlformats.org/officeDocument/2006/relationships" type="roundRect" r:blip="">
              <dgm:adjLst>
                <dgm:adj idx="1" val="0.105"/>
              </dgm:adjLst>
            </dgm:shape>
            <dgm:presOf axis="ch" ptType="node" st="2" cnt="1"/>
            <dgm:constrLst>
              <dgm:constr type="tMarg" refType="primFontSz" fact="0.3"/>
              <dgm:constr type="lMarg" refType="primFontSz" fact="0.3"/>
              <dgm:constr type="rMarg" refType="primFontSz" fact="0.3"/>
            </dgm:constrLst>
            <dgm:ruleLst>
              <dgm:rule type="primFontSz" val="5" fact="NaN" max="NaN"/>
            </dgm:ruleLst>
          </dgm:layoutNode>
          <dgm:layoutNode name="middleBoxChildren">
            <dgm:choose name="Name47">
              <dgm:if name="Name48" axis="root ch" ptType="all node" st="1 1" cnt="0 0" func="cnt" op="gt" val="2">
                <dgm:alg type="lin">
                  <dgm:param type="linDir" val="fromT"/>
                  <dgm:param type="vertAlign" val="t"/>
                </dgm:alg>
              </dgm:if>
              <dgm:else name="Name49">
                <dgm:choose name="Name50">
                  <dgm:if name="Name51" func="var" arg="dir" op="equ" val="norm">
                    <dgm:alg type="lin">
                      <dgm:param type="horzAlign" val="l"/>
                    </dgm:alg>
                  </dgm:if>
                  <dgm:else name="Name52">
                    <dgm:alg type="lin">
                      <dgm:param type="linDir" val="fromR"/>
                      <dgm:param type="horzAlign" val="r"/>
                    </dgm:alg>
                  </dgm:else>
                </dgm:choose>
              </dgm:else>
            </dgm:choose>
            <dgm:shape xmlns:r="http://schemas.openxmlformats.org/officeDocument/2006/relationships" r:blip="">
              <dgm:adjLst/>
            </dgm:shape>
            <dgm:presOf/>
            <dgm:constrLst>
              <dgm:constr type="w" for="ch" forName="mChild" refType="w"/>
              <dgm:constr type="h" for="ch" forName="mChild" refType="h"/>
            </dgm:constrLst>
            <dgm:ruleLst/>
            <dgm:forEach name="Name53" axis="ch ch" ptType="node node" st="2 1" cnt="1 0">
              <dgm:layoutNode name="m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54" axis="followSib" ptType="sibTrans" cnt="1">
                <dgm:layoutNode name="middle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layoutNode>
      </dgm:if>
      <dgm:else name="Name55"/>
    </dgm:choose>
    <dgm:choose name="Name56">
      <dgm:if name="Name57" axis="root ch" ptType="all node" st="1 1" cnt="0 0" func="cnt" op="gte" val="3">
        <dgm:layoutNode name="centerBox">
          <dgm:alg type="composite">
            <dgm:param type="horzAlign" val="none"/>
            <dgm:param type="vertAlign" val="none"/>
          </dgm:alg>
          <dgm:shape xmlns:r="http://schemas.openxmlformats.org/officeDocument/2006/relationships" r:blip="">
            <dgm:adjLst/>
          </dgm:shape>
          <dgm:presOf/>
          <dgm:choose name="Name58">
            <dgm:if name="Name59" axis="ch ch" ptType="node node" st="3 1" cnt="1 0" func="cnt" op="gt" val="0">
              <dgm:constrLst>
                <dgm:constr type="l" for="ch" forName="centerBoxParent"/>
                <dgm:constr type="t" for="ch" forName="centerBoxParent"/>
                <dgm:constr type="w" for="ch" forName="centerBoxParent" refType="w"/>
                <dgm:constr type="h" for="ch" forName="centerBoxParent" refType="h"/>
                <dgm:constr type="bMarg" for="ch" forName="centerBoxParent" refType="h" fact="1.6"/>
                <dgm:constr type="l" for="ch" forName="centerBoxChildren" refType="w" fact="0.025"/>
                <dgm:constr type="t" for="ch" forName="centerBoxChildren" refType="h" fact="0.45"/>
                <dgm:constr type="w" for="ch" forName="centerBoxChildren" refType="w" fact="0.95"/>
                <dgm:constr type="h" for="ch" forName="centerBoxChildren" refType="h" fact="0.45"/>
              </dgm:constrLst>
            </dgm:if>
            <dgm:else name="Name60">
              <dgm:constrLst>
                <dgm:constr type="l" for="ch" forName="centerBoxParent"/>
                <dgm:constr type="t" for="ch" forName="centerBoxParent"/>
                <dgm:constr type="w" for="ch" forName="centerBoxParent" refType="w"/>
                <dgm:constr type="h" for="ch" forName="centerBoxParent" refType="h"/>
              </dgm:constrLst>
            </dgm:else>
          </dgm:choose>
          <dgm:ruleLst/>
          <dgm:layoutNode name="centerBoxParent" styleLbl="node1">
            <dgm:alg type="tx">
              <dgm:param type="txAnchorVert" val="t"/>
              <dgm:param type="parTxLTRAlign" val="l"/>
              <dgm:param type="parTxRTLAlign" val="r"/>
            </dgm:alg>
            <dgm:shape xmlns:r="http://schemas.openxmlformats.org/officeDocument/2006/relationships" type="roundRect" r:blip="">
              <dgm:adjLst>
                <dgm:adj idx="1" val="0.105"/>
              </dgm:adjLst>
            </dgm:shape>
            <dgm:presOf axis="ch" ptType="node" st="3" cnt="1"/>
            <dgm:constrLst>
              <dgm:constr type="tMarg" refType="primFontSz" fact="0.3"/>
              <dgm:constr type="lMarg" refType="primFontSz" fact="0.3"/>
              <dgm:constr type="rMarg" refType="primFontSz" fact="0.3"/>
            </dgm:constrLst>
            <dgm:ruleLst>
              <dgm:rule type="primFontSz" val="5" fact="NaN" max="NaN"/>
            </dgm:ruleLst>
          </dgm:layoutNode>
          <dgm:choose name="Name61">
            <dgm:if name="Name62" axis="ch ch" ptType="node node" st="3 1" cnt="1 0" func="cnt" op="gt" val="0">
              <dgm:layoutNode name="centerBoxChildren">
                <dgm:choose name="Name63">
                  <dgm:if name="Name64" func="var" arg="dir" op="equ" val="norm">
                    <dgm:alg type="lin">
                      <dgm:param type="horzAlign" val="l"/>
                    </dgm:alg>
                  </dgm:if>
                  <dgm:else name="Name65">
                    <dgm:alg type="lin">
                      <dgm:param type="linDir" val="fromR"/>
                      <dgm:param type="horzAlign" val="r"/>
                    </dgm:alg>
                  </dgm:else>
                </dgm:choose>
                <dgm:shape xmlns:r="http://schemas.openxmlformats.org/officeDocument/2006/relationships" r:blip="">
                  <dgm:adjLst/>
                </dgm:shape>
                <dgm:presOf/>
                <dgm:constrLst>
                  <dgm:constr type="w" for="ch" forName="cChild" refType="w"/>
                  <dgm:constr type="h" for="ch" forName="cChild" refType="h"/>
                </dgm:constrLst>
                <dgm:ruleLst/>
                <dgm:forEach name="Name66" axis="ch ch" ptType="node node" st="3 1" cnt="1 0">
                  <dgm:layoutNode name="c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67" axis="followSib" ptType="sibTrans" cnt="1">
                    <dgm:layoutNode name="center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if>
            <dgm:else name="Name68"/>
          </dgm:choose>
        </dgm:layoutNode>
      </dgm:if>
      <dgm:else name="Name69"/>
    </dgm:choose>
  </dgm:layoutNode>
</dgm:layoutDef>
</file>

<file path=ppt/diagrams/layout10.xml><?xml version="1.0" encoding="utf-8"?>
<dgm:layoutDef xmlns:dgm="http://schemas.openxmlformats.org/drawingml/2006/diagram" xmlns:a="http://schemas.openxmlformats.org/drawingml/2006/main" uniqueId="urn:microsoft.com/office/officeart/2009/3/layout/IncreasingArrowsProcess">
  <dgm:title val=""/>
  <dgm:desc val=""/>
  <dgm:catLst>
    <dgm:cat type="process" pri="5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40" srcId="0" destId="10" srcOrd="0" destOrd="0"/>
        <dgm:cxn modelId="12" srcId="10" destId="11" srcOrd="0" destOrd="0"/>
        <dgm:cxn modelId="5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clrData>
  <dgm:layoutNode name="Name0">
    <dgm:varLst>
      <dgm:chMax val="5"/>
      <dgm:chPref val="5"/>
      <dgm:dir/>
      <dgm:animLvl val="lvl"/>
    </dgm:varLst>
    <dgm:shape xmlns:r="http://schemas.openxmlformats.org/officeDocument/2006/relationships" r:blip="">
      <dgm:adjLst/>
    </dgm:shape>
    <dgm:choose name="Name1">
      <dgm:if name="Name2" axis="ch" ptType="node" func="cnt" op="equ" val="1">
        <dgm:choose name="Name3">
          <dgm:if name="Name4" axis="ch ch" ptType="node node" func="cnt" op="equ" val="0">
            <dgm:alg type="composite">
              <dgm:param type="ar" val="6.8662"/>
            </dgm:alg>
            <dgm:choose name="Name5">
              <dgm:if name="Name6" func="var" arg="dir" op="equ" val="norm">
                <dgm:constrLst>
                  <dgm:constr type="primFontSz" for="des" forName="parentText1" val="65"/>
                  <dgm:constr type="l" for="ch" forName="parentText1" refType="w" fact="0"/>
                  <dgm:constr type="t" for="ch" forName="parentText1" refType="h" fact="0"/>
                  <dgm:constr type="w" for="ch" forName="parentText1" refType="w"/>
                  <dgm:constr type="h" for="ch" forName="parentText1" refType="h"/>
                </dgm:constrLst>
              </dgm:if>
              <dgm:else name="Name7">
                <dgm:constrLst>
                  <dgm:constr type="primFontSz" for="des" forName="parentText1" val="65"/>
                  <dgm:constr type="l" for="ch" forName="parentText1" refType="w" fact="0"/>
                  <dgm:constr type="t" for="ch" forName="parentText1" refType="h" fact="0"/>
                  <dgm:constr type="w" for="ch" forName="parentText1" refType="w"/>
                  <dgm:constr type="h" for="ch" forName="parentText1" refType="h"/>
                </dgm:constrLst>
              </dgm:else>
            </dgm:choose>
          </dgm:if>
          <dgm:else name="Name8">
            <dgm:alg type="composite">
              <dgm:param type="ar" val="1.9864"/>
            </dgm:alg>
            <dgm:choose name="Name9">
              <dgm:if name="Name10" func="var" arg="dir" op="equ" val="norm">
                <dgm:constrLst>
                  <dgm:constr type="primFontSz" for="des" forName="childText1" val="65"/>
                  <dgm:constr type="primFontSz" for="des" forName="parentText1" val="65"/>
                  <dgm:constr type="primFontSz" for="des" forName="childText1" refType="primFontSz" refFor="des" refForName="parentText1" op="lte"/>
                  <dgm:constr type="l" for="ch" forName="parentText1" refType="w" fact="0"/>
                  <dgm:constr type="t" for="ch" forName="parentText1" refType="h" fact="0"/>
                  <dgm:constr type="w" for="ch" forName="parentText1" refType="w"/>
                  <dgm:constr type="h" for="ch" forName="parentText1" refType="h" fact="0.2893"/>
                  <dgm:constr type="l" for="ch" forName="childText1" refType="w" fact="0"/>
                  <dgm:constr type="t" for="ch" forName="childText1" refType="h" fact="0.224"/>
                  <dgm:constr type="w" for="ch" forName="childText1" refType="w" fact="0.9241"/>
                  <dgm:constr type="h" for="ch" forName="childText1" refType="h" fact="0.776"/>
                </dgm:constrLst>
              </dgm:if>
              <dgm:else name="Name11">
                <dgm:constrLst>
                  <dgm:constr type="primFontSz" for="des" forName="childText1" val="65"/>
                  <dgm:constr type="primFontSz" for="des" forName="parentText1" val="65"/>
                  <dgm:constr type="primFontSz" for="des" forName="childText1" refType="primFontSz" refFor="des" refForName="parentText1" op="lte"/>
                  <dgm:constr type="l" for="ch" forName="parentText1" refType="w" fact="0"/>
                  <dgm:constr type="t" for="ch" forName="parentText1" refType="h" fact="0"/>
                  <dgm:constr type="w" for="ch" forName="parentText1" refType="w"/>
                  <dgm:constr type="h" for="ch" forName="parentText1" refType="h" fact="0.2893"/>
                  <dgm:constr type="l" for="ch" forName="childText1" refType="w" fact="0.076"/>
                  <dgm:constr type="t" for="ch" forName="childText1" refType="h" fact="0.224"/>
                  <dgm:constr type="w" for="ch" forName="childText1" refType="w" fact="0.9241"/>
                  <dgm:constr type="h" for="ch" forName="childText1" refType="h" fact="0.776"/>
                </dgm:constrLst>
              </dgm:else>
            </dgm:choose>
          </dgm:else>
        </dgm:choose>
      </dgm:if>
      <dgm:if name="Name12" axis="ch" ptType="node" func="cnt" op="equ" val="2">
        <dgm:choose name="Name13">
          <dgm:if name="Name14" axis="ch ch" ptType="node node" func="cnt" op="equ" val="0">
            <dgm:alg type="composite">
              <dgm:param type="ar" val="5.1498"/>
            </dgm:alg>
            <dgm:choose name="Name15">
              <dgm:if name="Name16" func="var" arg="dir" op="equ" val="norm">
                <dgm:constrLst>
                  <dgm:constr type="primFontSz" for="des" forName="parentText1" val="65"/>
                  <dgm:constr type="primFontSz" for="des" forName="parentText2" refType="primFontSz" refFor="des" refForName="parentText1" op="equ"/>
                  <dgm:constr type="l" for="ch" forName="parentText1" refType="w" fact="0"/>
                  <dgm:constr type="t" for="ch" forName="parentText1" refType="h" fact="0"/>
                  <dgm:constr type="w" for="ch" forName="parentText1" refType="w"/>
                  <dgm:constr type="h" for="ch" forName="parentText1" refType="h" fact="0.7501"/>
                  <dgm:constr type="l" for="ch" forName="parentText2" refType="w" fact="0.462"/>
                  <dgm:constr type="t" for="ch" forName="parentText2" refType="h" fact="0.2499"/>
                  <dgm:constr type="w" for="ch" forName="parentText2" refType="w" fact="0.538"/>
                  <dgm:constr type="h" for="ch" forName="parentText2" refType="h" fact="0.7501"/>
                </dgm:constrLst>
              </dgm:if>
              <dgm:else name="Name17">
                <dgm:constrLst>
                  <dgm:constr type="primFontSz" for="des" forName="parentText1" val="65"/>
                  <dgm:constr type="primFontSz" for="des" forName="parentText2" refType="primFontSz" refFor="des" refForName="parentText1" op="equ"/>
                  <dgm:constr type="l" for="ch" forName="parentText1" refType="w" fact="0"/>
                  <dgm:constr type="t" for="ch" forName="parentText1" refType="h" fact="0"/>
                  <dgm:constr type="w" for="ch" forName="parentText1" refType="w"/>
                  <dgm:constr type="h" for="ch" forName="parentText1" refType="h" fact="0.7501"/>
                  <dgm:constr type="l" for="ch" forName="parentText2" refType="w" fact="0"/>
                  <dgm:constr type="t" for="ch" forName="parentText2" refType="h" fact="0.2499"/>
                  <dgm:constr type="w" for="ch" forName="parentText2" refType="w" fact="0.538"/>
                  <dgm:constr type="h" for="ch" forName="parentText2" refType="h" fact="0.7501"/>
                </dgm:constrLst>
              </dgm:else>
            </dgm:choose>
          </dgm:if>
          <dgm:else name="Name18">
            <dgm:alg type="composite">
              <dgm:param type="ar" val="2.0563"/>
            </dgm:alg>
            <dgm:choose name="Name19">
              <dgm:if name="Name2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parentText2" refType="primFontSz" refFor="des" refForName="parentText1" op="equ"/>
                  <dgm:constr type="primFontSz" for="des" forName="childText2" refType="primFontSz" refFor="des" refForName="childText1" op="equ"/>
                  <dgm:constr type="l" for="ch" forName="parentText1" refType="w" fact="0"/>
                  <dgm:constr type="t" for="ch" forName="parentText1" refType="h" fact="0"/>
                  <dgm:constr type="w" for="ch" forName="parentText1" refType="w"/>
                  <dgm:constr type="h" for="ch" forName="parentText1" refType="h" fact="0.2995"/>
                  <dgm:constr type="l" for="ch" forName="parentText2" refType="w" fact="0.462"/>
                  <dgm:constr type="t" for="ch" forName="parentText2" refType="h" fact="0.0998"/>
                  <dgm:constr type="w" for="ch" forName="parentText2" refType="w" fact="0.538"/>
                  <dgm:constr type="h" for="ch" forName="parentText2" refType="h" fact="0.2995"/>
                  <dgm:constr type="l" for="ch" forName="childText1" refType="w" fact="0"/>
                  <dgm:constr type="t" for="ch" forName="childText1" refType="h" fact="0.2317"/>
                  <dgm:constr type="w" for="ch" forName="childText1" refType="w" fact="0.462"/>
                  <dgm:constr type="h" for="ch" forName="childText1" refType="h" fact="0.6685"/>
                  <dgm:constr type="l" for="ch" forName="childText2" refType="w" fact="0.462"/>
                  <dgm:constr type="t" for="ch" forName="childText2" refType="h" fact="0.3315"/>
                  <dgm:constr type="w" for="ch" forName="childText2" refType="w" fact="0.462"/>
                  <dgm:constr type="h" for="ch" forName="childText2" refType="h" fact="0.6685"/>
                </dgm:constrLst>
              </dgm:if>
              <dgm:else name="Name2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parentText2" refType="primFontSz" refFor="des" refForName="parentText1" op="equ"/>
                  <dgm:constr type="primFontSz" for="des" forName="childText2" refType="primFontSz" refFor="des" refForName="childText1" op="equ"/>
                  <dgm:constr type="l" for="ch" forName="parentText1" refType="w" fact="0"/>
                  <dgm:constr type="t" for="ch" forName="parentText1" refType="h" fact="0"/>
                  <dgm:constr type="w" for="ch" forName="parentText1" refType="w"/>
                  <dgm:constr type="h" for="ch" forName="parentText1" refType="h" fact="0.2995"/>
                  <dgm:constr type="l" for="ch" forName="parentText2" refType="w" fact="0"/>
                  <dgm:constr type="t" for="ch" forName="parentText2" refType="h" fact="0.0998"/>
                  <dgm:constr type="w" for="ch" forName="parentText2" refType="w" fact="0.538"/>
                  <dgm:constr type="h" for="ch" forName="parentText2" refType="h" fact="0.2995"/>
                  <dgm:constr type="l" for="ch" forName="childText1" refType="w" fact="0.538"/>
                  <dgm:constr type="t" for="ch" forName="childText1" refType="h" fact="0.2317"/>
                  <dgm:constr type="w" for="ch" forName="childText1" refType="w" fact="0.462"/>
                  <dgm:constr type="h" for="ch" forName="childText1" refType="h" fact="0.6685"/>
                  <dgm:constr type="l" for="ch" forName="childText2" refType="w" fact="0.076"/>
                  <dgm:constr type="t" for="ch" forName="childText2" refType="h" fact="0.3315"/>
                  <dgm:constr type="w" for="ch" forName="childText2" refType="w" fact="0.462"/>
                  <dgm:constr type="h" for="ch" forName="childText2" refType="h" fact="0.6685"/>
                </dgm:constrLst>
              </dgm:else>
            </dgm:choose>
          </dgm:else>
        </dgm:choose>
      </dgm:if>
      <dgm:if name="Name22" axis="ch" ptType="node" func="cnt" op="equ" val="3">
        <dgm:choose name="Name23">
          <dgm:if name="Name24" axis="ch ch" ptType="node node" func="cnt" op="equ" val="0">
            <dgm:alg type="composite">
              <dgm:param type="ar" val="4.1198"/>
            </dgm:alg>
            <dgm:choose name="Name25">
              <dgm:if name="Name26" func="var" arg="dir" op="equ" val="norm">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l" for="ch" forName="parentText1" refType="w" fact="0"/>
                  <dgm:constr type="t" for="ch" forName="parentText1" refType="h" fact="0"/>
                  <dgm:constr type="w" for="ch" forName="parentText1" refType="w"/>
                  <dgm:constr type="h" for="ch" forName="parentText1" refType="h" fact="0.6"/>
                  <dgm:constr type="l" for="ch" forName="parentText2" refType="w" fact="0.308"/>
                  <dgm:constr type="t" for="ch" forName="parentText2" refType="h" fact="0.2"/>
                  <dgm:constr type="w" for="ch" forName="parentText2" refType="w" fact="0.692"/>
                  <dgm:constr type="h" for="ch" forName="parentText2" refType="h" fact="0.6"/>
                  <dgm:constr type="l" for="ch" forName="parentText3" refType="w" fact="0.616"/>
                  <dgm:constr type="t" for="ch" forName="parentText3" refType="h" fact="0.4"/>
                  <dgm:constr type="w" for="ch" forName="parentText3" refType="w" fact="0.384"/>
                  <dgm:constr type="h" for="ch" forName="parentText3" refType="h" fact="0.6"/>
                </dgm:constrLst>
              </dgm:if>
              <dgm:else name="Name27">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l" for="ch" forName="parentText1" refType="w" fact="0"/>
                  <dgm:constr type="t" for="ch" forName="parentText1" refType="h" fact="0"/>
                  <dgm:constr type="w" for="ch" forName="parentText1" refType="w"/>
                  <dgm:constr type="h" for="ch" forName="parentText1" refType="h" fact="0.6"/>
                  <dgm:constr type="l" for="ch" forName="parentText2" refType="w" fact="0"/>
                  <dgm:constr type="t" for="ch" forName="parentText2" refType="h" fact="0.2"/>
                  <dgm:constr type="w" for="ch" forName="parentText2" refType="w" fact="0.692"/>
                  <dgm:constr type="h" for="ch" forName="parentText2" refType="h" fact="0.6"/>
                  <dgm:constr type="l" for="ch" forName="parentText3" refType="w" fact="0"/>
                  <dgm:constr type="t" for="ch" forName="parentText3" refType="h" fact="0.4"/>
                  <dgm:constr type="w" for="ch" forName="parentText3" refType="w" fact="0.384"/>
                  <dgm:constr type="h" for="ch" forName="parentText3" refType="h" fact="0.6"/>
                </dgm:constrLst>
              </dgm:else>
            </dgm:choose>
          </dgm:if>
          <dgm:else name="Name28">
            <dgm:alg type="composite">
              <dgm:param type="ar" val="2.0702"/>
            </dgm:alg>
            <dgm:choose name="Name29">
              <dgm:if name="Name3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parentText2" refType="primFontSz" refFor="des" refForName="parentText1" op="equ"/>
                  <dgm:constr type="primFontSz" for="des" forName="parentText3"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l" for="ch" forName="childText1" refType="w" fact="0"/>
                  <dgm:constr type="t" for="ch" forName="childText1" refType="h" fact="0.2325"/>
                  <dgm:constr type="w" for="ch" forName="childText1" refType="w" fact="0.308"/>
                  <dgm:constr type="h" for="ch" forName="childText1" refType="h" fact="0.5808"/>
                  <dgm:constr type="l" for="ch" forName="childText2" refType="w" fact="0.308"/>
                  <dgm:constr type="t" for="ch" forName="childText2" refType="h" fact="0.333"/>
                  <dgm:constr type="w" for="ch" forName="childText2" refType="w" fact="0.308"/>
                  <dgm:constr type="h" for="ch" forName="childText2" refType="h" fact="0.5808"/>
                  <dgm:constr type="l" for="ch" forName="childText3" refType="w" fact="0.616"/>
                  <dgm:constr type="t" for="ch" forName="childText3" refType="h" fact="0.4335"/>
                  <dgm:constr type="w" for="ch" forName="childText3" refType="w" fact="0.308"/>
                  <dgm:constr type="h" for="ch" forName="childText3" refType="h" fact="0.5723"/>
                  <dgm:constr type="l" for="ch" forName="parentText1" refType="w" fact="0"/>
                  <dgm:constr type="t" for="ch" forName="parentText1" refType="h" fact="0"/>
                  <dgm:constr type="w" for="ch" forName="parentText1" refType="w"/>
                  <dgm:constr type="h" for="ch" forName="parentText1" refType="h" fact="0.3015"/>
                  <dgm:constr type="l" for="ch" forName="parentText2" refType="w" fact="0.308"/>
                  <dgm:constr type="t" for="ch" forName="parentText2" refType="h" fact="0.1005"/>
                  <dgm:constr type="w" for="ch" forName="parentText2" refType="w" fact="0.692"/>
                  <dgm:constr type="h" for="ch" forName="parentText2" refType="h" fact="0.3015"/>
                  <dgm:constr type="l" for="ch" forName="parentText3" refType="w" fact="0.616"/>
                  <dgm:constr type="t" for="ch" forName="parentText3" refType="h" fact="0.201"/>
                  <dgm:constr type="w" for="ch" forName="parentText3" refType="w" fact="0.384"/>
                  <dgm:constr type="h" for="ch" forName="parentText3" refType="h" fact="0.3015"/>
                </dgm:constrLst>
              </dgm:if>
              <dgm:else name="Name3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parentText2" refType="primFontSz" refFor="des" refForName="parentText1" op="equ"/>
                  <dgm:constr type="primFontSz" for="des" forName="parentText3"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l" for="ch" forName="childText1" refType="w" fact="0.692"/>
                  <dgm:constr type="t" for="ch" forName="childText1" refType="h" fact="0.2325"/>
                  <dgm:constr type="w" for="ch" forName="childText1" refType="w" fact="0.308"/>
                  <dgm:constr type="h" for="ch" forName="childText1" refType="h" fact="0.5808"/>
                  <dgm:constr type="l" for="ch" forName="childText2" refType="w" fact="0.384"/>
                  <dgm:constr type="t" for="ch" forName="childText2" refType="h" fact="0.333"/>
                  <dgm:constr type="w" for="ch" forName="childText2" refType="w" fact="0.308"/>
                  <dgm:constr type="h" for="ch" forName="childText2" refType="h" fact="0.5808"/>
                  <dgm:constr type="l" for="ch" forName="childText3" refType="w" fact="0.076"/>
                  <dgm:constr type="t" for="ch" forName="childText3" refType="h" fact="0.4335"/>
                  <dgm:constr type="w" for="ch" forName="childText3" refType="w" fact="0.308"/>
                  <dgm:constr type="h" for="ch" forName="childText3" refType="h" fact="0.5723"/>
                  <dgm:constr type="l" for="ch" forName="parentText1" refType="w" fact="0"/>
                  <dgm:constr type="t" for="ch" forName="parentText1" refType="h" fact="0"/>
                  <dgm:constr type="w" for="ch" forName="parentText1" refType="w"/>
                  <dgm:constr type="h" for="ch" forName="parentText1" refType="h" fact="0.3015"/>
                  <dgm:constr type="l" for="ch" forName="parentText2" refType="w" fact="0"/>
                  <dgm:constr type="t" for="ch" forName="parentText2" refType="h" fact="0.1005"/>
                  <dgm:constr type="w" for="ch" forName="parentText2" refType="w" fact="0.692"/>
                  <dgm:constr type="h" for="ch" forName="parentText2" refType="h" fact="0.3015"/>
                  <dgm:constr type="l" for="ch" forName="parentText3" refType="w" fact="0"/>
                  <dgm:constr type="t" for="ch" forName="parentText3" refType="h" fact="0.201"/>
                  <dgm:constr type="w" for="ch" forName="parentText3" refType="w" fact="0.384"/>
                  <dgm:constr type="h" for="ch" forName="parentText3" refType="h" fact="0.3015"/>
                </dgm:constrLst>
              </dgm:else>
            </dgm:choose>
          </dgm:else>
        </dgm:choose>
      </dgm:if>
      <dgm:if name="Name32" axis="ch" ptType="node" func="cnt" op="equ" val="4">
        <dgm:choose name="Name33">
          <dgm:if name="Name34" axis="ch ch" ptType="node node" func="cnt" op="equ" val="0">
            <dgm:alg type="composite">
              <dgm:param type="ar" val="3.435"/>
            </dgm:alg>
            <dgm:choose name="Name35">
              <dgm:if name="Name36" func="var" arg="dir" op="equ" val="norm">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l" for="ch" forName="parentText1" refType="w" fact="0"/>
                  <dgm:constr type="t" for="ch" forName="parentText1" refType="h" fact="0"/>
                  <dgm:constr type="w" for="ch" forName="parentText1" refType="w"/>
                  <dgm:constr type="h" for="ch" forName="parentText1" refType="h" fact="0.5001"/>
                  <dgm:constr type="l" for="ch" forName="parentText2" refType="w" fact="0.2305"/>
                  <dgm:constr type="t" for="ch" forName="parentText2" refType="h" fact="0.1666"/>
                  <dgm:constr type="w" for="ch" forName="parentText2" refType="w" fact="0.7695"/>
                  <dgm:constr type="h" for="ch" forName="parentText2" refType="h" fact="0.5001"/>
                  <dgm:constr type="l" for="ch" forName="parentText3" refType="w" fact="0.461"/>
                  <dgm:constr type="t" for="ch" forName="parentText3" refType="h" fact="0.3333"/>
                  <dgm:constr type="w" for="ch" forName="parentText3" refType="w" fact="0.539"/>
                  <dgm:constr type="h" for="ch" forName="parentText3" refType="h" fact="0.5001"/>
                  <dgm:constr type="l" for="ch" forName="parentText4" refType="w" fact="0.6915"/>
                  <dgm:constr type="t" for="ch" forName="parentText4" refType="h" fact="0.4999"/>
                  <dgm:constr type="w" for="ch" forName="parentText4" refType="w" fact="0.3085"/>
                  <dgm:constr type="h" for="ch" forName="parentText4" refType="h" fact="0.5001"/>
                </dgm:constrLst>
              </dgm:if>
              <dgm:else name="Name37">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l" for="ch" forName="parentText1" refType="w" fact="0"/>
                  <dgm:constr type="t" for="ch" forName="parentText1" refType="h" fact="0"/>
                  <dgm:constr type="w" for="ch" forName="parentText1" refType="w"/>
                  <dgm:constr type="h" for="ch" forName="parentText1" refType="h" fact="0.5001"/>
                  <dgm:constr type="l" for="ch" forName="parentText2" refType="w" fact="0"/>
                  <dgm:constr type="t" for="ch" forName="parentText2" refType="h" fact="0.1666"/>
                  <dgm:constr type="w" for="ch" forName="parentText2" refType="w" fact="0.7695"/>
                  <dgm:constr type="h" for="ch" forName="parentText2" refType="h" fact="0.5001"/>
                  <dgm:constr type="l" for="ch" forName="parentText3" refType="w" fact="0"/>
                  <dgm:constr type="t" for="ch" forName="parentText3" refType="h" fact="0.3333"/>
                  <dgm:constr type="w" for="ch" forName="parentText3" refType="w" fact="0.539"/>
                  <dgm:constr type="h" for="ch" forName="parentText3" refType="h" fact="0.5001"/>
                  <dgm:constr type="l" for="ch" forName="parentText4" refType="w" fact="0"/>
                  <dgm:constr type="t" for="ch" forName="parentText4" refType="h" fact="0.4999"/>
                  <dgm:constr type="w" for="ch" forName="parentText4" refType="w" fact="0.3085"/>
                  <dgm:constr type="h" for="ch" forName="parentText4" refType="h" fact="0.5001"/>
                </dgm:constrLst>
              </dgm:else>
            </dgm:choose>
          </dgm:if>
          <dgm:else name="Name38">
            <dgm:alg type="composite">
              <dgm:param type="ar" val="1.9377"/>
            </dgm:alg>
            <dgm:choose name="Name39">
              <dgm:if name="Name4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l" for="ch" forName="childText1" refType="w" fact="0"/>
                  <dgm:constr type="t" for="ch" forName="childText1" refType="h" fact="0.218"/>
                  <dgm:constr type="w" for="ch" forName="childText1" refType="w" fact="0.2305"/>
                  <dgm:constr type="h" for="ch" forName="childText1" refType="h" fact="0.5218"/>
                  <dgm:constr type="l" for="ch" forName="childText2" refType="w" fact="0.2305"/>
                  <dgm:constr type="t" for="ch" forName="childText2" refType="h" fact="0.312"/>
                  <dgm:constr type="w" for="ch" forName="childText2" refType="w" fact="0.2305"/>
                  <dgm:constr type="h" for="ch" forName="childText2" refType="h" fact="0.5085"/>
                  <dgm:constr type="l" for="ch" forName="childText3" refType="w" fact="0.461"/>
                  <dgm:constr type="t" for="ch" forName="childText3" refType="h" fact="0.406"/>
                  <dgm:constr type="w" for="ch" forName="childText3" refType="w" fact="0.2305"/>
                  <dgm:constr type="h" for="ch" forName="childText3" refType="h" fact="0.5119"/>
                  <dgm:constr type="l" for="ch" forName="childText4" refType="w" fact="0.6915"/>
                  <dgm:constr type="t" for="ch" forName="childText4" refType="h" fact="0.5"/>
                  <dgm:constr type="w" for="ch" forName="childText4" refType="w" fact="0.2326"/>
                  <dgm:constr type="h" for="ch" forName="childText4" refType="h" fact="0.5179"/>
                  <dgm:constr type="l" for="ch" forName="parentText1" refType="w" fact="0"/>
                  <dgm:constr type="t" for="ch" forName="parentText1" refType="h" fact="0"/>
                  <dgm:constr type="w" for="ch" forName="parentText1" refType="w"/>
                  <dgm:constr type="h" for="ch" forName="parentText1" refType="h" fact="0.2821"/>
                  <dgm:constr type="l" for="ch" forName="parentText2" refType="w" fact="0.2305"/>
                  <dgm:constr type="t" for="ch" forName="parentText2" refType="h" fact="0.094"/>
                  <dgm:constr type="w" for="ch" forName="parentText2" refType="w" fact="0.7695"/>
                  <dgm:constr type="h" for="ch" forName="parentText2" refType="h" fact="0.2821"/>
                  <dgm:constr type="l" for="ch" forName="parentText3" refType="w" fact="0.461"/>
                  <dgm:constr type="t" for="ch" forName="parentText3" refType="h" fact="0.188"/>
                  <dgm:constr type="w" for="ch" forName="parentText3" refType="w" fact="0.539"/>
                  <dgm:constr type="h" for="ch" forName="parentText3" refType="h" fact="0.2821"/>
                  <dgm:constr type="l" for="ch" forName="parentText4" refType="w" fact="0.6915"/>
                  <dgm:constr type="t" for="ch" forName="parentText4" refType="h" fact="0.282"/>
                  <dgm:constr type="w" for="ch" forName="parentText4" refType="w" fact="0.3085"/>
                  <dgm:constr type="h" for="ch" forName="parentText4" refType="h" fact="0.2821"/>
                </dgm:constrLst>
              </dgm:if>
              <dgm:else name="Name4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l" for="ch" forName="childText1" refType="w" fact="0.7695"/>
                  <dgm:constr type="t" for="ch" forName="childText1" refType="h" fact="0.218"/>
                  <dgm:constr type="w" for="ch" forName="childText1" refType="w" fact="0.2305"/>
                  <dgm:constr type="h" for="ch" forName="childText1" refType="h" fact="0.5218"/>
                  <dgm:constr type="l" for="ch" forName="childText2" refType="w" fact="0.539"/>
                  <dgm:constr type="t" for="ch" forName="childText2" refType="h" fact="0.312"/>
                  <dgm:constr type="w" for="ch" forName="childText2" refType="w" fact="0.2305"/>
                  <dgm:constr type="h" for="ch" forName="childText2" refType="h" fact="0.5085"/>
                  <dgm:constr type="l" for="ch" forName="childText3" refType="w" fact="0.3085"/>
                  <dgm:constr type="t" for="ch" forName="childText3" refType="h" fact="0.406"/>
                  <dgm:constr type="w" for="ch" forName="childText3" refType="w" fact="0.2305"/>
                  <dgm:constr type="h" for="ch" forName="childText3" refType="h" fact="0.5119"/>
                  <dgm:constr type="l" for="ch" forName="childText4" refType="w" fact="0.076"/>
                  <dgm:constr type="t" for="ch" forName="childText4" refType="h" fact="0.5"/>
                  <dgm:constr type="w" for="ch" forName="childText4" refType="w" fact="0.2346"/>
                  <dgm:constr type="h" for="ch" forName="childText4" refType="h" fact="0.5179"/>
                  <dgm:constr type="l" for="ch" forName="parentText1" refType="w" fact="0"/>
                  <dgm:constr type="t" for="ch" forName="parentText1" refType="h" fact="0"/>
                  <dgm:constr type="w" for="ch" forName="parentText1" refType="w"/>
                  <dgm:constr type="h" for="ch" forName="parentText1" refType="h" fact="0.2821"/>
                  <dgm:constr type="l" for="ch" forName="parentText2" refType="w" fact="0"/>
                  <dgm:constr type="t" for="ch" forName="parentText2" refType="h" fact="0.094"/>
                  <dgm:constr type="w" for="ch" forName="parentText2" refType="w" fact="0.7695"/>
                  <dgm:constr type="h" for="ch" forName="parentText2" refType="h" fact="0.2821"/>
                  <dgm:constr type="l" for="ch" forName="parentText3" refType="w" fact="0"/>
                  <dgm:constr type="t" for="ch" forName="parentText3" refType="h" fact="0.188"/>
                  <dgm:constr type="w" for="ch" forName="parentText3" refType="w" fact="0.539"/>
                  <dgm:constr type="h" for="ch" forName="parentText3" refType="h" fact="0.2821"/>
                  <dgm:constr type="l" for="ch" forName="parentText4" refType="w" fact="0"/>
                  <dgm:constr type="t" for="ch" forName="parentText4" refType="h" fact="0.282"/>
                  <dgm:constr type="w" for="ch" forName="parentText4" refType="w" fact="0.3085"/>
                  <dgm:constr type="h" for="ch" forName="parentText4" refType="h" fact="0.2821"/>
                </dgm:constrLst>
              </dgm:else>
            </dgm:choose>
          </dgm:else>
        </dgm:choose>
      </dgm:if>
      <dgm:else name="Name42">
        <dgm:choose name="Name43">
          <dgm:if name="Name44" axis="ch ch" ptType="node node" func="cnt" op="equ" val="0">
            <dgm:alg type="composite">
              <dgm:param type="ar" val="2.9463"/>
            </dgm:alg>
            <dgm:choose name="Name45">
              <dgm:if name="Name46" func="var" arg="dir" op="equ" val="norm">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l" for="ch" forName="parentText1" refType="w" fact="0"/>
                  <dgm:constr type="t" for="ch" forName="parentText1" refType="h" fact="0"/>
                  <dgm:constr type="w" for="ch" forName="parentText1" refType="w"/>
                  <dgm:constr type="h" for="ch" forName="parentText1" refType="h" fact="0.4285"/>
                  <dgm:constr type="l" for="ch" forName="parentText2" refType="w" fact="0.1848"/>
                  <dgm:constr type="t" for="ch" forName="parentText2" refType="h" fact="0.1429"/>
                  <dgm:constr type="w" for="ch" forName="parentText2" refType="w" fact="0.8152"/>
                  <dgm:constr type="h" for="ch" forName="parentText2" refType="h" fact="0.4285"/>
                  <dgm:constr type="l" for="ch" forName="parentText3" refType="w" fact="0.3696"/>
                  <dgm:constr type="t" for="ch" forName="parentText3" refType="h" fact="0.2858"/>
                  <dgm:constr type="w" for="ch" forName="parentText3" refType="w" fact="0.6304"/>
                  <dgm:constr type="h" for="ch" forName="parentText3" refType="h" fact="0.4285"/>
                  <dgm:constr type="l" for="ch" forName="parentText4" refType="w" fact="0.5545"/>
                  <dgm:constr type="t" for="ch" forName="parentText4" refType="h" fact="0.4286"/>
                  <dgm:constr type="w" for="ch" forName="parentText4" refType="w" fact="0.4455"/>
                  <dgm:constr type="h" for="ch" forName="parentText4" refType="h" fact="0.4285"/>
                  <dgm:constr type="l" for="ch" forName="parentText5" refType="w" fact="0.7393"/>
                  <dgm:constr type="t" for="ch" forName="parentText5" refType="h" fact="0.5715"/>
                  <dgm:constr type="w" for="ch" forName="parentText5" refType="w" fact="0.2607"/>
                  <dgm:constr type="h" for="ch" forName="parentText5" refType="h" fact="0.4285"/>
                </dgm:constrLst>
              </dgm:if>
              <dgm:else name="Name47">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l" for="ch" forName="parentText1" refType="w" fact="0"/>
                  <dgm:constr type="t" for="ch" forName="parentText1" refType="h" fact="0"/>
                  <dgm:constr type="w" for="ch" forName="parentText1" refType="w"/>
                  <dgm:constr type="h" for="ch" forName="parentText1" refType="h" fact="0.4285"/>
                  <dgm:constr type="l" for="ch" forName="parentText2" refType="w" fact="0"/>
                  <dgm:constr type="t" for="ch" forName="parentText2" refType="h" fact="0.1429"/>
                  <dgm:constr type="w" for="ch" forName="parentText2" refType="w" fact="0.8152"/>
                  <dgm:constr type="h" for="ch" forName="parentText2" refType="h" fact="0.4285"/>
                  <dgm:constr type="l" for="ch" forName="parentText3" refType="w" fact="0"/>
                  <dgm:constr type="t" for="ch" forName="parentText3" refType="h" fact="0.2858"/>
                  <dgm:constr type="w" for="ch" forName="parentText3" refType="w" fact="0.6304"/>
                  <dgm:constr type="h" for="ch" forName="parentText3" refType="h" fact="0.4285"/>
                  <dgm:constr type="l" for="ch" forName="parentText4" refType="w" fact="0"/>
                  <dgm:constr type="t" for="ch" forName="parentText4" refType="h" fact="0.4286"/>
                  <dgm:constr type="w" for="ch" forName="parentText4" refType="w" fact="0.4455"/>
                  <dgm:constr type="h" for="ch" forName="parentText4" refType="h" fact="0.4285"/>
                  <dgm:constr type="l" for="ch" forName="parentText5" refType="w" fact="0"/>
                  <dgm:constr type="t" for="ch" forName="parentText5" refType="h" fact="0.5715"/>
                  <dgm:constr type="w" for="ch" forName="parentText5" refType="w" fact="0.2607"/>
                  <dgm:constr type="h" for="ch" forName="parentText5" refType="h" fact="0.4285"/>
                </dgm:constrLst>
              </dgm:else>
            </dgm:choose>
          </dgm:if>
          <dgm:else name="Name48">
            <dgm:alg type="composite">
              <dgm:param type="ar" val="1.7837"/>
            </dgm:alg>
            <dgm:choose name="Name49">
              <dgm:if name="Name5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5"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5"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5"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childText5" refType="primFontSz" refFor="des" refForName="parentText4" op="lte"/>
                  <dgm:constr type="primFontSz" for="des" forName="childText1" refType="primFontSz" refFor="des" refForName="parentText5" op="lte"/>
                  <dgm:constr type="primFontSz" for="des" forName="childText2" refType="primFontSz" refFor="des" refForName="parentText5" op="lte"/>
                  <dgm:constr type="primFontSz" for="des" forName="childText3" refType="primFontSz" refFor="des" refForName="parentText5" op="lte"/>
                  <dgm:constr type="primFontSz" for="des" forName="childText4" refType="primFontSz" refFor="des" refForName="parentText5" op="lte"/>
                  <dgm:constr type="primFontSz" for="des" forName="childText5" refType="primFontSz" refFor="des" refForName="parentText5"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primFontSz" for="des" forName="childText5" refType="primFontSz" refFor="des" refForName="childText1" op="equ"/>
                  <dgm:constr type="l" for="ch" forName="childText1" refType="w" fact="0"/>
                  <dgm:constr type="t" for="ch" forName="childText1" refType="h" fact="0.1997"/>
                  <dgm:constr type="w" for="ch" forName="childText1" refType="w" fact="0.18482"/>
                  <dgm:constr type="h" for="ch" forName="childText1" refType="h" fact="0.4763"/>
                  <dgm:constr type="l" for="ch" forName="childText2" refType="w" fact="0.1848"/>
                  <dgm:constr type="t" for="ch" forName="childText2" refType="h" fact="0.2862"/>
                  <dgm:constr type="w" for="ch" forName="childText2" refType="w" fact="0.18482"/>
                  <dgm:constr type="h" for="ch" forName="childText2" refType="h" fact="0.4763"/>
                  <dgm:constr type="l" for="ch" forName="childText3" refType="w" fact="0.3696"/>
                  <dgm:constr type="t" for="ch" forName="childText3" refType="h" fact="0.3727"/>
                  <dgm:constr type="w" for="ch" forName="childText3" refType="w" fact="0.18482"/>
                  <dgm:constr type="h" for="ch" forName="childText3" refType="h" fact="0.4763"/>
                  <dgm:constr type="l" for="ch" forName="childText4" refType="w" fact="0.5545"/>
                  <dgm:constr type="t" for="ch" forName="childText4" refType="h" fact="0.4592"/>
                  <dgm:constr type="w" for="ch" forName="childText4" refType="w" fact="0.18482"/>
                  <dgm:constr type="h" for="ch" forName="childText4" refType="h" fact="0.4763"/>
                  <dgm:constr type="l" for="ch" forName="childText5" refType="w" fact="0.7393"/>
                  <dgm:constr type="t" for="ch" forName="childText5" refType="h" fact="0.5457"/>
                  <dgm:constr type="w" for="ch" forName="childText5" refType="w" fact="0.18482"/>
                  <dgm:constr type="h" for="ch" forName="childText5" refType="h" fact="0.4763"/>
                  <dgm:constr type="l" for="ch" forName="parentText1" refType="w" fact="0"/>
                  <dgm:constr type="t" for="ch" forName="parentText1" refType="h" fact="0"/>
                  <dgm:constr type="w" for="ch" forName="parentText1" refType="w"/>
                  <dgm:constr type="h" for="ch" forName="parentText1" refType="h" fact="0.2594"/>
                  <dgm:constr type="l" for="ch" forName="parentText2" refType="w" fact="0.1848"/>
                  <dgm:constr type="t" for="ch" forName="parentText2" refType="h" fact="0.0865"/>
                  <dgm:constr type="w" for="ch" forName="parentText2" refType="w" fact="0.8152"/>
                  <dgm:constr type="h" for="ch" forName="parentText2" refType="h" fact="0.2594"/>
                  <dgm:constr type="l" for="ch" forName="parentText3" refType="w" fact="0.3696"/>
                  <dgm:constr type="t" for="ch" forName="parentText3" refType="h" fact="0.173"/>
                  <dgm:constr type="w" for="ch" forName="parentText3" refType="w" fact="0.6304"/>
                  <dgm:constr type="h" for="ch" forName="parentText3" refType="h" fact="0.2594"/>
                  <dgm:constr type="l" for="ch" forName="parentText4" refType="w" fact="0.5545"/>
                  <dgm:constr type="t" for="ch" forName="parentText4" refType="h" fact="0.2595"/>
                  <dgm:constr type="w" for="ch" forName="parentText4" refType="w" fact="0.4455"/>
                  <dgm:constr type="h" for="ch" forName="parentText4" refType="h" fact="0.2594"/>
                  <dgm:constr type="l" for="ch" forName="parentText5" refType="w" fact="0.7393"/>
                  <dgm:constr type="t" for="ch" forName="parentText5" refType="h" fact="0.346"/>
                  <dgm:constr type="w" for="ch" forName="parentText5" refType="w" fact="0.2607"/>
                  <dgm:constr type="h" for="ch" forName="parentText5" refType="h" fact="0.2594"/>
                </dgm:constrLst>
              </dgm:if>
              <dgm:else name="Name5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5"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5"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5"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childText5" refType="primFontSz" refFor="des" refForName="parentText4" op="lte"/>
                  <dgm:constr type="primFontSz" for="des" forName="childText1" refType="primFontSz" refFor="des" refForName="parentText5" op="lte"/>
                  <dgm:constr type="primFontSz" for="des" forName="childText2" refType="primFontSz" refFor="des" refForName="parentText5" op="lte"/>
                  <dgm:constr type="primFontSz" for="des" forName="childText3" refType="primFontSz" refFor="des" refForName="parentText5" op="lte"/>
                  <dgm:constr type="primFontSz" for="des" forName="childText4" refType="primFontSz" refFor="des" refForName="parentText5" op="lte"/>
                  <dgm:constr type="primFontSz" for="des" forName="childText5" refType="primFontSz" refFor="des" refForName="parentText5"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primFontSz" for="des" forName="childText5" refType="primFontSz" refFor="des" refForName="childText1" op="equ"/>
                  <dgm:constr type="l" for="ch" forName="childText1" refType="w" fact="0.81518"/>
                  <dgm:constr type="t" for="ch" forName="childText1" refType="h" fact="0.1997"/>
                  <dgm:constr type="w" for="ch" forName="childText1" refType="w" fact="0.18482"/>
                  <dgm:constr type="h" for="ch" forName="childText1" refType="h" fact="0.4763"/>
                  <dgm:constr type="l" for="ch" forName="childText2" refType="w" fact="0.63036"/>
                  <dgm:constr type="t" for="ch" forName="childText2" refType="h" fact="0.2862"/>
                  <dgm:constr type="w" for="ch" forName="childText2" refType="w" fact="0.18482"/>
                  <dgm:constr type="h" for="ch" forName="childText2" refType="h" fact="0.4763"/>
                  <dgm:constr type="l" for="ch" forName="childText3" refType="w" fact="0.44554"/>
                  <dgm:constr type="t" for="ch" forName="childText3" refType="h" fact="0.3727"/>
                  <dgm:constr type="w" for="ch" forName="childText3" refType="w" fact="0.18482"/>
                  <dgm:constr type="h" for="ch" forName="childText3" refType="h" fact="0.4763"/>
                  <dgm:constr type="l" for="ch" forName="childText4" refType="w" fact="0.26072"/>
                  <dgm:constr type="t" for="ch" forName="childText4" refType="h" fact="0.4592"/>
                  <dgm:constr type="w" for="ch" forName="childText4" refType="w" fact="0.18482"/>
                  <dgm:constr type="h" for="ch" forName="childText4" refType="h" fact="0.4763"/>
                  <dgm:constr type="l" for="ch" forName="childText5" refType="w" fact="0.0759"/>
                  <dgm:constr type="t" for="ch" forName="childText5" refType="h" fact="0.5457"/>
                  <dgm:constr type="w" for="ch" forName="childText5" refType="w" fact="0.18482"/>
                  <dgm:constr type="h" for="ch" forName="childText5" refType="h" fact="0.4763"/>
                  <dgm:constr type="l" for="ch" forName="parentText1" refType="w" fact="0"/>
                  <dgm:constr type="t" for="ch" forName="parentText1" refType="h" fact="0"/>
                  <dgm:constr type="w" for="ch" forName="parentText1" refType="w"/>
                  <dgm:constr type="h" for="ch" forName="parentText1" refType="h" fact="0.2594"/>
                  <dgm:constr type="l" for="ch" forName="parentText2" refType="w" fact="0"/>
                  <dgm:constr type="t" for="ch" forName="parentText2" refType="h" fact="0.0865"/>
                  <dgm:constr type="w" for="ch" forName="parentText2" refType="w" fact="0.8152"/>
                  <dgm:constr type="h" for="ch" forName="parentText2" refType="h" fact="0.2594"/>
                  <dgm:constr type="l" for="ch" forName="parentText3" refType="w" fact="0"/>
                  <dgm:constr type="t" for="ch" forName="parentText3" refType="h" fact="0.173"/>
                  <dgm:constr type="w" for="ch" forName="parentText3" refType="w" fact="0.6304"/>
                  <dgm:constr type="h" for="ch" forName="parentText3" refType="h" fact="0.2594"/>
                  <dgm:constr type="l" for="ch" forName="parentText4" refType="w" fact="0"/>
                  <dgm:constr type="t" for="ch" forName="parentText4" refType="h" fact="0.2595"/>
                  <dgm:constr type="w" for="ch" forName="parentText4" refType="w" fact="0.4455"/>
                  <dgm:constr type="h" for="ch" forName="parentText4" refType="h" fact="0.2594"/>
                  <dgm:constr type="l" for="ch" forName="parentText5" refType="w" fact="0"/>
                  <dgm:constr type="t" for="ch" forName="parentText5" refType="h" fact="0.346"/>
                  <dgm:constr type="w" for="ch" forName="parentText5" refType="w" fact="0.2607"/>
                  <dgm:constr type="h" for="ch" forName="parentText5" refType="h" fact="0.2594"/>
                </dgm:constrLst>
              </dgm:else>
            </dgm:choose>
          </dgm:else>
        </dgm:choose>
      </dgm:else>
    </dgm:choose>
    <dgm:forEach name="Name52" axis="ch" ptType="node" cnt="1">
      <dgm:layoutNode name="parentText1" styleLbl="node1">
        <dgm:varLst>
          <dgm:chMax/>
          <dgm:chPref val="3"/>
          <dgm:bulletEnabled val="1"/>
        </dgm:varLst>
        <dgm:choose name="Name53">
          <dgm:if name="Name54"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55">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56">
        <dgm:if name="Name57" axis="ch" ptType="node" func="cnt" op="gte" val="1">
          <dgm:layoutNode name="childText1"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8"/>
      </dgm:choose>
    </dgm:forEach>
    <dgm:forEach name="Name59" axis="ch" ptType="node" st="2" cnt="1">
      <dgm:layoutNode name="parentText2" styleLbl="node1">
        <dgm:varLst>
          <dgm:chMax/>
          <dgm:chPref val="3"/>
          <dgm:bulletEnabled val="1"/>
        </dgm:varLst>
        <dgm:choose name="Name60">
          <dgm:if name="Name61"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62">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63">
        <dgm:if name="Name64" axis="ch" ptType="node" func="cnt" op="gte" val="1">
          <dgm:layoutNode name="childText2"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5"/>
      </dgm:choose>
    </dgm:forEach>
    <dgm:forEach name="Name66" axis="ch" ptType="node" st="3" cnt="1">
      <dgm:layoutNode name="parentText3" styleLbl="node1">
        <dgm:varLst>
          <dgm:chMax/>
          <dgm:chPref val="3"/>
          <dgm:bulletEnabled val="1"/>
        </dgm:varLst>
        <dgm:choose name="Name67">
          <dgm:if name="Name68"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69">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70">
        <dgm:if name="Name71" axis="ch" ptType="node" func="cnt" op="gte" val="1">
          <dgm:layoutNode name="childText3"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forEach>
    <dgm:forEach name="Name73" axis="ch" ptType="node" st="4" cnt="1">
      <dgm:layoutNode name="parentText4" styleLbl="node1">
        <dgm:varLst>
          <dgm:chMax/>
          <dgm:chPref val="3"/>
          <dgm:bulletEnabled val="1"/>
        </dgm:varLst>
        <dgm:choose name="Name74">
          <dgm:if name="Name75"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76">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77">
        <dgm:if name="Name78" axis="ch" ptType="node" func="cnt" op="gte" val="1">
          <dgm:layoutNode name="childText4"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9"/>
      </dgm:choose>
    </dgm:forEach>
    <dgm:forEach name="Name80" axis="ch" ptType="node" st="5" cnt="1">
      <dgm:layoutNode name="parentText5" styleLbl="node1">
        <dgm:varLst>
          <dgm:chMax/>
          <dgm:chPref val="3"/>
          <dgm:bulletEnabled val="1"/>
        </dgm:varLst>
        <dgm:choose name="Name81">
          <dgm:if name="Name82"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83">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84">
        <dgm:if name="Name85" axis="ch" ptType="node" func="cnt" op="gte" val="1">
          <dgm:layoutNode name="childText5"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6"/>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target2">
  <dgm:title val=""/>
  <dgm:desc val=""/>
  <dgm:catLst>
    <dgm:cat type="relationship"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chMax val="3"/>
      <dgm:chPref val="1"/>
      <dgm:dir/>
      <dgm:animLvl val="lvl"/>
      <dgm:resizeHandles/>
    </dgm:varLst>
    <dgm:alg type="composite">
      <dgm:param type="horzAlign" val="none"/>
      <dgm:param type="vertAlign" val="none"/>
    </dgm:alg>
    <dgm:shape xmlns:r="http://schemas.openxmlformats.org/officeDocument/2006/relationships" r:blip="">
      <dgm:adjLst/>
    </dgm:shape>
    <dgm:presOf/>
    <dgm:choose name="Name1">
      <dgm:if name="Name2" func="var" arg="dir" op="equ" val="norm">
        <dgm:choose name="Name3">
          <dgm:if name="Name4" axis="ch ch" ptType="node node" st="1 1" cnt="1 0" func="cnt" op="gt" val="0">
            <dgm:choose name="Name5">
              <dgm:if name="Name6"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2"/>
                  <dgm:constr type="t" for="ch" forName="middleBox" refType="h" fact="0.25"/>
                  <dgm:constr type="w" for="ch" forName="middleBox" refType="w" fact="0.775"/>
                  <dgm:constr type="h" for="ch" forName="middleBox" refType="h" fact="0.7"/>
                  <dgm:constr type="l" for="ch" forName="centerBox" refType="w" fact="0.395"/>
                  <dgm:constr type="t" for="ch" forName="centerBox" refType="h" fact="0.5"/>
                  <dgm:constr type="w" for="ch" forName="centerBox" refType="w" fact="0.555"/>
                  <dgm:constr type="h" for="ch" forName="centerBox" refType="h" fact="0.4"/>
                  <dgm:constr type="userA" for="des" forName="outerSibTrans" refType="w"/>
                  <dgm:constr type="userA" for="des" forName="middleSibTrans" refType="w"/>
                  <dgm:constr type="userA" for="des" forName="centerSibTrans" refType="w"/>
                </dgm:constrLst>
              </dgm:if>
              <dgm:else name="Name7">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2"/>
                  <dgm:constr type="t" for="ch" forName="middleBox" refType="h" fact="0.25"/>
                  <dgm:constr type="w" for="ch" forName="middleBox" refType="w" fact="0.775"/>
                  <dgm:constr type="h" for="ch" forName="middleBox" refType="h" fact="0.7"/>
                  <dgm:constr type="l" for="ch" forName="centerBox" refType="w" fact="0.225"/>
                  <dgm:constr type="t" for="ch" forName="centerBox" refType="h" fact="0.5"/>
                  <dgm:constr type="w" for="ch" forName="centerBox" refType="w" fact="0.725"/>
                  <dgm:constr type="h" for="ch" forName="centerBox" refType="h" fact="0.4"/>
                  <dgm:constr type="userA" for="des" forName="outerSibTrans" refType="w"/>
                  <dgm:constr type="userA" for="des" forName="middleSibTrans" refType="w"/>
                  <dgm:constr type="userA" for="des" forName="centerSibTrans" refType="w"/>
                </dgm:constrLst>
              </dgm:else>
            </dgm:choose>
          </dgm:if>
          <dgm:else name="Name8">
            <dgm:choose name="Name9">
              <dgm:if name="Name10"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26"/>
                  <dgm:constr type="t" for="ch" forName="centerBox" refType="h" fact="0.5"/>
                  <dgm:constr type="w" for="ch" forName="centerBox" refType="w" fact="0.69"/>
                  <dgm:constr type="h" for="ch" forName="centerBox" refType="h" fact="0.4"/>
                  <dgm:constr type="userA" for="des" forName="outerSibTrans" refType="w"/>
                  <dgm:constr type="userA" for="des" forName="middleSibTrans" refType="w"/>
                  <dgm:constr type="userA" for="des" forName="centerSibTrans" refType="w"/>
                </dgm:constrLst>
              </dgm:if>
              <dgm:else name="Name11">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9"/>
                  <dgm:constr type="h" for="ch" forName="centerBox" refType="h" fact="0.4"/>
                  <dgm:constr type="userA" for="des" forName="outerSibTrans" refType="w"/>
                  <dgm:constr type="userA" for="des" forName="middleSibTrans" refType="w"/>
                  <dgm:constr type="userA" for="des" forName="centerSibTrans" refType="w"/>
                </dgm:constrLst>
              </dgm:else>
            </dgm:choose>
          </dgm:else>
        </dgm:choose>
      </dgm:if>
      <dgm:else name="Name12">
        <dgm:choose name="Name13">
          <dgm:if name="Name14" axis="ch ch" ptType="node node" st="1 1" cnt="1 0" func="cnt" op="gt" val="0">
            <dgm:choose name="Name15">
              <dgm:if name="Name16"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775"/>
                  <dgm:constr type="h" for="ch" forName="middleBox" refType="h" fact="0.7"/>
                  <dgm:constr type="l" for="ch" forName="centerBox" refType="w" fact="0.05"/>
                  <dgm:constr type="t" for="ch" forName="centerBox" refType="h" fact="0.5"/>
                  <dgm:constr type="w" for="ch" forName="centerBox" refType="w" fact="0.55"/>
                  <dgm:constr type="h" for="ch" forName="centerBox" refType="h" fact="0.4"/>
                  <dgm:constr type="userA" for="des" forName="outerSibTrans" refType="w"/>
                  <dgm:constr type="userA" for="des" forName="middleSibTrans" refType="w"/>
                  <dgm:constr type="userA" for="des" forName="centerSibTrans" refType="w"/>
                </dgm:constrLst>
              </dgm:if>
              <dgm:else name="Name17">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775"/>
                  <dgm:constr type="h" for="ch" forName="middleBox" refType="h" fact="0.7"/>
                  <dgm:constr type="l" for="ch" forName="centerBox" refType="w" fact="0.05"/>
                  <dgm:constr type="t" for="ch" forName="centerBox" refType="h" fact="0.5"/>
                  <dgm:constr type="w" for="ch" forName="centerBox" refType="w" fact="0.725"/>
                  <dgm:constr type="h" for="ch" forName="centerBox" refType="h" fact="0.4"/>
                  <dgm:constr type="userA" for="des" forName="outerSibTrans" refType="w"/>
                  <dgm:constr type="userA" for="des" forName="middleSibTrans" refType="w"/>
                  <dgm:constr type="userA" for="des" forName="centerSibTrans" refType="w"/>
                </dgm:constrLst>
              </dgm:else>
            </dgm:choose>
          </dgm:if>
          <dgm:else name="Name18">
            <dgm:choose name="Name19">
              <dgm:if name="Name20"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69"/>
                  <dgm:constr type="h" for="ch" forName="centerBox" refType="h" fact="0.4"/>
                  <dgm:constr type="userA" for="des" forName="outerSibTrans" refType="w"/>
                  <dgm:constr type="userA" for="des" forName="middleSibTrans" refType="w"/>
                  <dgm:constr type="userA" for="des" forName="centerSibTrans" refType="w"/>
                </dgm:constrLst>
              </dgm:if>
              <dgm:else name="Name21">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9"/>
                  <dgm:constr type="h" for="ch" forName="centerBox" refType="h" fact="0.4"/>
                  <dgm:constr type="userA" for="des" forName="outerSibTrans" refType="w"/>
                  <dgm:constr type="userA" for="des" forName="middleSibTrans" refType="w"/>
                  <dgm:constr type="userA" for="des" forName="centerSibTrans" refType="w"/>
                </dgm:constrLst>
              </dgm:else>
            </dgm:choose>
          </dgm:else>
        </dgm:choose>
      </dgm:else>
    </dgm:choose>
    <dgm:ruleLst/>
    <dgm:choose name="Name22">
      <dgm:if name="Name23" axis="root ch" ptType="all node" st="1 1" cnt="0 0" func="cnt" op="gte" val="1">
        <dgm:layoutNode name="outerBox" styleLbl="node1">
          <dgm:alg type="composite">
            <dgm:param type="horzAlign" val="none"/>
            <dgm:param type="vertAlign" val="none"/>
          </dgm:alg>
          <dgm:shape xmlns:r="http://schemas.openxmlformats.org/officeDocument/2006/relationships" r:blip="">
            <dgm:adjLst/>
          </dgm:shape>
          <dgm:presOf/>
          <dgm:choose name="Name24">
            <dgm:if name="Name25" axis="root ch" ptType="all node" st="1 1" cnt="0 0" func="cnt" op="gt" val="1">
              <dgm:choose name="Name26">
                <dgm:if name="Name27" func="var" arg="dir" op="equ" val="norm">
                  <dgm:constrLst>
                    <dgm:constr type="l" for="ch" forName="outerBoxParent"/>
                    <dgm:constr type="t" for="ch" forName="outerBoxParent"/>
                    <dgm:constr type="w" for="ch" forName="outerBoxParent" refType="w"/>
                    <dgm:constr type="h" for="ch" forName="outerBoxParent" refType="h"/>
                    <dgm:constr type="bMarg" for="ch" forName="outerBoxParent" refType="h" fact="2.2"/>
                    <dgm:constr type="l" for="ch" forName="outerBoxChildren" refType="w" fact="0.025"/>
                    <dgm:constr type="t" for="ch" forName="outerBoxChildren" refType="h" fact="0.25"/>
                    <dgm:constr type="w" for="ch" forName="outerBoxChildren" refType="w" fact="0.15"/>
                    <dgm:constr type="h" for="ch" forName="outerBoxChildren" refType="h" fact="0.7"/>
                  </dgm:constrLst>
                </dgm:if>
                <dgm:else name="Name28">
                  <dgm:constrLst>
                    <dgm:constr type="l" for="ch" forName="outerBoxParent"/>
                    <dgm:constr type="t" for="ch" forName="outerBoxParent"/>
                    <dgm:constr type="w" for="ch" forName="outerBoxParent" refType="w"/>
                    <dgm:constr type="h" for="ch" forName="outerBoxParent" refType="h"/>
                    <dgm:constr type="bMarg" for="ch" forName="outerBoxParent" refType="h" fact="2.2"/>
                    <dgm:constr type="l" for="ch" forName="outerBoxChildren" refType="w" fact="0.825"/>
                    <dgm:constr type="t" for="ch" forName="outerBoxChildren" refType="h" fact="0.25"/>
                    <dgm:constr type="w" for="ch" forName="outerBoxChildren" refType="w" fact="0.15"/>
                    <dgm:constr type="h" for="ch" forName="outerBoxChildren" refType="h" fact="0.7"/>
                  </dgm:constrLst>
                </dgm:else>
              </dgm:choose>
            </dgm:if>
            <dgm:else name="Name29">
              <dgm:constrLst>
                <dgm:constr type="l" for="ch" forName="outerBoxParent"/>
                <dgm:constr type="t" for="ch" forName="outerBoxParent"/>
                <dgm:constr type="w" for="ch" forName="outerBoxParent" refType="w"/>
                <dgm:constr type="h" for="ch" forName="outerBoxParent" refType="h"/>
                <dgm:constr type="bMarg" for="ch" forName="outerBoxParent" refType="h" fact="1.75"/>
                <dgm:constr type="l" for="ch" forName="outerBoxChildren" refType="w" fact="0.025"/>
                <dgm:constr type="t" for="ch" forName="outerBoxChildren" refType="h" fact="0.45"/>
                <dgm:constr type="w" for="ch" forName="outerBoxChildren" refType="w" fact="0.95"/>
                <dgm:constr type="h" for="ch" forName="outerBoxChildren" refType="h" fact="0.45"/>
              </dgm:constrLst>
            </dgm:else>
          </dgm:choose>
          <dgm:ruleLst/>
          <dgm:layoutNode name="outerBoxParent" styleLbl="node1">
            <dgm:alg type="tx">
              <dgm:param type="txAnchorVert" val="t"/>
              <dgm:param type="parTxLTRAlign" val="l"/>
              <dgm:param type="parTxRTLAlign" val="r"/>
            </dgm:alg>
            <dgm:shape xmlns:r="http://schemas.openxmlformats.org/officeDocument/2006/relationships" type="roundRect" r:blip="">
              <dgm:adjLst>
                <dgm:adj idx="1" val="0.085"/>
              </dgm:adjLst>
            </dgm:shape>
            <dgm:presOf axis="ch" ptType="node" cnt="1"/>
            <dgm:constrLst>
              <dgm:constr type="tMarg" refType="primFontSz" fact="0.3"/>
              <dgm:constr type="lMarg" refType="primFontSz" fact="0.3"/>
              <dgm:constr type="rMarg" refType="primFontSz" fact="0.3"/>
            </dgm:constrLst>
            <dgm:ruleLst>
              <dgm:rule type="primFontSz" val="5" fact="NaN" max="NaN"/>
            </dgm:ruleLst>
          </dgm:layoutNode>
          <dgm:layoutNode name="outerBoxChildren">
            <dgm:choose name="Name30">
              <dgm:if name="Name31" axis="root ch" ptType="all node" st="1 1" cnt="0 0" func="cnt" op="gt" val="1">
                <dgm:alg type="lin">
                  <dgm:param type="linDir" val="fromT"/>
                  <dgm:param type="vertAlign" val="t"/>
                </dgm:alg>
              </dgm:if>
              <dgm:else name="Name32">
                <dgm:choose name="Name33">
                  <dgm:if name="Name34" func="var" arg="dir" op="equ" val="norm">
                    <dgm:alg type="lin">
                      <dgm:param type="horzAlign" val="l"/>
                    </dgm:alg>
                  </dgm:if>
                  <dgm:else name="Name35">
                    <dgm:alg type="lin">
                      <dgm:param type="linDir" val="fromR"/>
                      <dgm:param type="horzAlign" val="r"/>
                    </dgm:alg>
                  </dgm:else>
                </dgm:choose>
              </dgm:else>
            </dgm:choose>
            <dgm:shape xmlns:r="http://schemas.openxmlformats.org/officeDocument/2006/relationships" r:blip="">
              <dgm:adjLst/>
            </dgm:shape>
            <dgm:presOf/>
            <dgm:constrLst>
              <dgm:constr type="w" for="ch" forName="oChild" refType="w"/>
              <dgm:constr type="h" for="ch" forName="oChild" refType="h"/>
            </dgm:constrLst>
            <dgm:ruleLst/>
            <dgm:forEach name="Name36" axis="ch ch" ptType="node node" st="1 1" cnt="1 0">
              <dgm:layoutNode name="o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37" axis="followSib" ptType="sibTrans" cnt="1">
                <dgm:layoutNode name="outer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layoutNode>
      </dgm:if>
      <dgm:else name="Name38"/>
    </dgm:choose>
    <dgm:choose name="Name39">
      <dgm:if name="Name40" axis="root ch" ptType="all node" st="1 1" cnt="0 0" func="cnt" op="gte" val="2">
        <dgm:layoutNode name="middleBox">
          <dgm:alg type="composite">
            <dgm:param type="horzAlign" val="none"/>
            <dgm:param type="vertAlign" val="none"/>
          </dgm:alg>
          <dgm:shape xmlns:r="http://schemas.openxmlformats.org/officeDocument/2006/relationships" r:blip="">
            <dgm:adjLst/>
          </dgm:shape>
          <dgm:presOf/>
          <dgm:choose name="Name41">
            <dgm:if name="Name42" axis="root ch" ptType="all node" st="1 1" cnt="0 0" func="cnt" op="gt" val="2">
              <dgm:choose name="Name43">
                <dgm:if name="Name44" func="var" arg="dir" op="equ" val="norm">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025"/>
                    <dgm:constr type="t" for="ch" forName="middleBoxChildren" refType="h" fact="0.35"/>
                    <dgm:constr type="w" for="ch" forName="middleBoxChildren" refType="w" fact="0.2"/>
                    <dgm:constr type="h" for="ch" forName="middleBoxChildren" refType="h" fact="0.575"/>
                  </dgm:constrLst>
                </dgm:if>
                <dgm:else name="Name45">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775"/>
                    <dgm:constr type="t" for="ch" forName="middleBoxChildren" refType="h" fact="0.35"/>
                    <dgm:constr type="w" for="ch" forName="middleBoxChildren" refType="w" fact="0.2"/>
                    <dgm:constr type="h" for="ch" forName="middleBoxChildren" refType="h" fact="0.575"/>
                  </dgm:constrLst>
                </dgm:else>
              </dgm:choose>
            </dgm:if>
            <dgm:else name="Name46">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025"/>
                <dgm:constr type="t" for="ch" forName="middleBoxChildren" refType="h" fact="0.45"/>
                <dgm:constr type="w" for="ch" forName="middleBoxChildren" refType="w" fact="0.95"/>
                <dgm:constr type="h" for="ch" forName="middleBoxChildren" refType="h" fact="0.45"/>
              </dgm:constrLst>
            </dgm:else>
          </dgm:choose>
          <dgm:ruleLst/>
          <dgm:layoutNode name="middleBoxParent" styleLbl="node1">
            <dgm:alg type="tx">
              <dgm:param type="txAnchorVert" val="t"/>
              <dgm:param type="parTxLTRAlign" val="l"/>
              <dgm:param type="parTxRTLAlign" val="r"/>
            </dgm:alg>
            <dgm:shape xmlns:r="http://schemas.openxmlformats.org/officeDocument/2006/relationships" type="roundRect" r:blip="">
              <dgm:adjLst>
                <dgm:adj idx="1" val="0.105"/>
              </dgm:adjLst>
            </dgm:shape>
            <dgm:presOf axis="ch" ptType="node" st="2" cnt="1"/>
            <dgm:constrLst>
              <dgm:constr type="tMarg" refType="primFontSz" fact="0.3"/>
              <dgm:constr type="lMarg" refType="primFontSz" fact="0.3"/>
              <dgm:constr type="rMarg" refType="primFontSz" fact="0.3"/>
            </dgm:constrLst>
            <dgm:ruleLst>
              <dgm:rule type="primFontSz" val="5" fact="NaN" max="NaN"/>
            </dgm:ruleLst>
          </dgm:layoutNode>
          <dgm:layoutNode name="middleBoxChildren">
            <dgm:choose name="Name47">
              <dgm:if name="Name48" axis="root ch" ptType="all node" st="1 1" cnt="0 0" func="cnt" op="gt" val="2">
                <dgm:alg type="lin">
                  <dgm:param type="linDir" val="fromT"/>
                  <dgm:param type="vertAlign" val="t"/>
                </dgm:alg>
              </dgm:if>
              <dgm:else name="Name49">
                <dgm:choose name="Name50">
                  <dgm:if name="Name51" func="var" arg="dir" op="equ" val="norm">
                    <dgm:alg type="lin">
                      <dgm:param type="horzAlign" val="l"/>
                    </dgm:alg>
                  </dgm:if>
                  <dgm:else name="Name52">
                    <dgm:alg type="lin">
                      <dgm:param type="linDir" val="fromR"/>
                      <dgm:param type="horzAlign" val="r"/>
                    </dgm:alg>
                  </dgm:else>
                </dgm:choose>
              </dgm:else>
            </dgm:choose>
            <dgm:shape xmlns:r="http://schemas.openxmlformats.org/officeDocument/2006/relationships" r:blip="">
              <dgm:adjLst/>
            </dgm:shape>
            <dgm:presOf/>
            <dgm:constrLst>
              <dgm:constr type="w" for="ch" forName="mChild" refType="w"/>
              <dgm:constr type="h" for="ch" forName="mChild" refType="h"/>
            </dgm:constrLst>
            <dgm:ruleLst/>
            <dgm:forEach name="Name53" axis="ch ch" ptType="node node" st="2 1" cnt="1 0">
              <dgm:layoutNode name="m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54" axis="followSib" ptType="sibTrans" cnt="1">
                <dgm:layoutNode name="middle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layoutNode>
      </dgm:if>
      <dgm:else name="Name55"/>
    </dgm:choose>
    <dgm:choose name="Name56">
      <dgm:if name="Name57" axis="root ch" ptType="all node" st="1 1" cnt="0 0" func="cnt" op="gte" val="3">
        <dgm:layoutNode name="centerBox">
          <dgm:alg type="composite">
            <dgm:param type="horzAlign" val="none"/>
            <dgm:param type="vertAlign" val="none"/>
          </dgm:alg>
          <dgm:shape xmlns:r="http://schemas.openxmlformats.org/officeDocument/2006/relationships" r:blip="">
            <dgm:adjLst/>
          </dgm:shape>
          <dgm:presOf/>
          <dgm:choose name="Name58">
            <dgm:if name="Name59" axis="ch ch" ptType="node node" st="3 1" cnt="1 0" func="cnt" op="gt" val="0">
              <dgm:constrLst>
                <dgm:constr type="l" for="ch" forName="centerBoxParent"/>
                <dgm:constr type="t" for="ch" forName="centerBoxParent"/>
                <dgm:constr type="w" for="ch" forName="centerBoxParent" refType="w"/>
                <dgm:constr type="h" for="ch" forName="centerBoxParent" refType="h"/>
                <dgm:constr type="bMarg" for="ch" forName="centerBoxParent" refType="h" fact="1.6"/>
                <dgm:constr type="l" for="ch" forName="centerBoxChildren" refType="w" fact="0.025"/>
                <dgm:constr type="t" for="ch" forName="centerBoxChildren" refType="h" fact="0.45"/>
                <dgm:constr type="w" for="ch" forName="centerBoxChildren" refType="w" fact="0.95"/>
                <dgm:constr type="h" for="ch" forName="centerBoxChildren" refType="h" fact="0.45"/>
              </dgm:constrLst>
            </dgm:if>
            <dgm:else name="Name60">
              <dgm:constrLst>
                <dgm:constr type="l" for="ch" forName="centerBoxParent"/>
                <dgm:constr type="t" for="ch" forName="centerBoxParent"/>
                <dgm:constr type="w" for="ch" forName="centerBoxParent" refType="w"/>
                <dgm:constr type="h" for="ch" forName="centerBoxParent" refType="h"/>
              </dgm:constrLst>
            </dgm:else>
          </dgm:choose>
          <dgm:ruleLst/>
          <dgm:layoutNode name="centerBoxParent" styleLbl="node1">
            <dgm:alg type="tx">
              <dgm:param type="txAnchorVert" val="t"/>
              <dgm:param type="parTxLTRAlign" val="l"/>
              <dgm:param type="parTxRTLAlign" val="r"/>
            </dgm:alg>
            <dgm:shape xmlns:r="http://schemas.openxmlformats.org/officeDocument/2006/relationships" type="roundRect" r:blip="">
              <dgm:adjLst>
                <dgm:adj idx="1" val="0.105"/>
              </dgm:adjLst>
            </dgm:shape>
            <dgm:presOf axis="ch" ptType="node" st="3" cnt="1"/>
            <dgm:constrLst>
              <dgm:constr type="tMarg" refType="primFontSz" fact="0.3"/>
              <dgm:constr type="lMarg" refType="primFontSz" fact="0.3"/>
              <dgm:constr type="rMarg" refType="primFontSz" fact="0.3"/>
            </dgm:constrLst>
            <dgm:ruleLst>
              <dgm:rule type="primFontSz" val="5" fact="NaN" max="NaN"/>
            </dgm:ruleLst>
          </dgm:layoutNode>
          <dgm:choose name="Name61">
            <dgm:if name="Name62" axis="ch ch" ptType="node node" st="3 1" cnt="1 0" func="cnt" op="gt" val="0">
              <dgm:layoutNode name="centerBoxChildren">
                <dgm:choose name="Name63">
                  <dgm:if name="Name64" func="var" arg="dir" op="equ" val="norm">
                    <dgm:alg type="lin">
                      <dgm:param type="horzAlign" val="l"/>
                    </dgm:alg>
                  </dgm:if>
                  <dgm:else name="Name65">
                    <dgm:alg type="lin">
                      <dgm:param type="linDir" val="fromR"/>
                      <dgm:param type="horzAlign" val="r"/>
                    </dgm:alg>
                  </dgm:else>
                </dgm:choose>
                <dgm:shape xmlns:r="http://schemas.openxmlformats.org/officeDocument/2006/relationships" r:blip="">
                  <dgm:adjLst/>
                </dgm:shape>
                <dgm:presOf/>
                <dgm:constrLst>
                  <dgm:constr type="w" for="ch" forName="cChild" refType="w"/>
                  <dgm:constr type="h" for="ch" forName="cChild" refType="h"/>
                </dgm:constrLst>
                <dgm:ruleLst/>
                <dgm:forEach name="Name66" axis="ch ch" ptType="node node" st="3 1" cnt="1 0">
                  <dgm:layoutNode name="c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67" axis="followSib" ptType="sibTrans" cnt="1">
                    <dgm:layoutNode name="center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if>
            <dgm:else name="Name68"/>
          </dgm:choose>
        </dgm:layoutNode>
      </dgm:if>
      <dgm:else name="Name69"/>
    </dgm:choose>
  </dgm:layoutNode>
</dgm:layoutDef>
</file>

<file path=ppt/diagrams/layout5.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7.xml><?xml version="1.0" encoding="utf-8"?>
<dgm:layoutDef xmlns:dgm="http://schemas.openxmlformats.org/drawingml/2006/diagram" xmlns:a="http://schemas.openxmlformats.org/drawingml/2006/main" uniqueId="urn:microsoft.com/office/officeart/2005/8/layout/hList9">
  <dgm:title val=""/>
  <dgm:desc val=""/>
  <dgm:catLst>
    <dgm:cat type="list" pri="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3" srcId="0" destId="1" srcOrd="0" destOrd="0"/>
        <dgm:cxn modelId="4"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1" destId="2" srcOrd="0" destOrd="0"/>
      </dgm:cxnLst>
      <dgm:bg/>
      <dgm:whole/>
    </dgm:dataModel>
  </dgm:styleData>
  <dgm:clrData>
    <dgm:dataModel>
      <dgm:ptLst>
        <dgm:pt modelId="0" type="doc"/>
        <dgm:pt modelId="1"/>
        <dgm:pt modelId="11"/>
        <dgm:pt modelId="12"/>
        <dgm:pt modelId="13"/>
        <dgm:pt modelId="14"/>
        <dgm:pt modelId="2"/>
        <dgm:pt modelId="21"/>
        <dgm:pt modelId="22"/>
        <dgm:pt modelId="23"/>
        <dgm:pt modelId="24"/>
        <dgm:pt modelId="3"/>
        <dgm:pt modelId="31"/>
        <dgm:pt modelId="32"/>
        <dgm:pt modelId="33"/>
        <dgm:pt modelId="34"/>
      </dgm:ptLst>
      <dgm:cxnLst>
        <dgm:cxn modelId="4" srcId="0" destId="1" srcOrd="0" destOrd="0"/>
        <dgm:cxn modelId="5" srcId="0" destId="2" srcOrd="1" destOrd="0"/>
        <dgm:cxn modelId="6" srcId="0" destId="3" srcOrd="1" destOrd="0"/>
        <dgm:cxn modelId="15" srcId="1" destId="11" srcOrd="0" destOrd="0"/>
        <dgm:cxn modelId="16" srcId="1" destId="12" srcOrd="0" destOrd="0"/>
        <dgm:cxn modelId="17" srcId="1" destId="13" srcOrd="0" destOrd="0"/>
        <dgm:cxn modelId="18" srcId="1" destId="14" srcOrd="0" destOrd="0"/>
        <dgm:cxn modelId="25" srcId="2" destId="21" srcOrd="0" destOrd="0"/>
        <dgm:cxn modelId="26" srcId="2" destId="22" srcOrd="0" destOrd="0"/>
        <dgm:cxn modelId="27" srcId="2" destId="23" srcOrd="0" destOrd="0"/>
        <dgm:cxn modelId="28" srcId="2" destId="24" srcOrd="0" destOrd="0"/>
        <dgm:cxn modelId="35" srcId="3" destId="31" srcOrd="0" destOrd="0"/>
        <dgm:cxn modelId="36" srcId="3" destId="32" srcOrd="0" destOrd="0"/>
        <dgm:cxn modelId="37" srcId="3" destId="33" srcOrd="0" destOrd="0"/>
        <dgm:cxn modelId="38" srcId="3" destId="34" srcOrd="0" destOrd="0"/>
      </dgm:cxnLst>
      <dgm:bg/>
      <dgm:whole/>
    </dgm:dataModel>
  </dgm:clrData>
  <dgm:layoutNode name="list">
    <dgm:varLst>
      <dgm:dir/>
      <dgm:animLvl val="lvl"/>
    </dgm:varLst>
    <dgm:choose name="Name0">
      <dgm:if name="Name1" func="var" arg="dir" op="equ" val="norm">
        <dgm:alg type="lin">
          <dgm:param type="linDir" val="fromL"/>
          <dgm:param type="fallback" val="2D"/>
          <dgm:param type="nodeVertAlign" val="t"/>
        </dgm:alg>
      </dgm:if>
      <dgm:else name="Name2">
        <dgm:alg type="lin">
          <dgm:param type="linDir" val="fromR"/>
          <dgm:param type="fallback" val="2D"/>
          <dgm:param type="nodeVertAlign" val="t"/>
        </dgm:alg>
      </dgm:else>
    </dgm:choose>
    <dgm:shape xmlns:r="http://schemas.openxmlformats.org/officeDocument/2006/relationships" r:blip="">
      <dgm:adjLst/>
    </dgm:shape>
    <dgm:presOf/>
    <dgm:constrLst>
      <dgm:constr type="w" for="ch" forName="circle" refType="w" fact="0.5"/>
      <dgm:constr type="w" for="ch" forName="vertFlow" refType="w" fact="0.75"/>
      <dgm:constr type="h" for="des" forName="firstComp" refType="w" refFor="ch" refForName="vertFlow" fact="0.667"/>
      <dgm:constr type="h" for="des" forName="comp" refType="h" refFor="des" refForName="firstComp" op="equ"/>
      <dgm:constr type="h" for="des" forName="topSpace" refType="w" refFor="ch" refForName="circle" op="equ" fact="0.4"/>
      <dgm:constr type="w" for="ch" forName="posSpace" refType="w" fact="0.4"/>
      <dgm:constr type="w" for="ch" forName="negSpace" refType="w" fact="-1.15"/>
      <dgm:constr type="w" for="ch" forName="transSpace" refType="w" fact="0.75"/>
      <dgm:constr type="primFontSz" for="ch" forName="circle" op="equ" val="65"/>
      <dgm:constr type="primFontSz" for="des" forName="firstChildTx" val="65"/>
      <dgm:constr type="primFontSz" for="des" forName="childTx" refType="primFontSz" refFor="des" refForName="firstChildTx" op="equ"/>
    </dgm:constrLst>
    <dgm:ruleLst/>
    <dgm:forEach name="Name3" axis="ch" ptType="node">
      <dgm:layoutNode name="posSpace">
        <dgm:alg type="sp"/>
        <dgm:shape xmlns:r="http://schemas.openxmlformats.org/officeDocument/2006/relationships" r:blip="">
          <dgm:adjLst/>
        </dgm:shape>
        <dgm:presOf/>
        <dgm:constrLst/>
        <dgm:ruleLst/>
      </dgm:layoutNode>
      <dgm:layoutNode name="vertFlow">
        <dgm:alg type="lin">
          <dgm:param type="linDir" val="fromT"/>
        </dgm:alg>
        <dgm:shape xmlns:r="http://schemas.openxmlformats.org/officeDocument/2006/relationships" r:blip="">
          <dgm:adjLst/>
        </dgm:shape>
        <dgm:presOf/>
        <dgm:constrLst>
          <dgm:constr type="w" for="ch" forName="firstComp" refType="w"/>
          <dgm:constr type="w" for="ch" forName="comp" refType="w"/>
        </dgm:constrLst>
        <dgm:ruleLst/>
        <dgm:layoutNode name="topSpace">
          <dgm:alg type="sp"/>
          <dgm:shape xmlns:r="http://schemas.openxmlformats.org/officeDocument/2006/relationships" r:blip="">
            <dgm:adjLst/>
          </dgm:shape>
          <dgm:presOf/>
          <dgm:constrLst/>
          <dgm:ruleLst/>
        </dgm:layoutNode>
        <dgm:layoutNode name="firstComp">
          <dgm:alg type="composite"/>
          <dgm:shape xmlns:r="http://schemas.openxmlformats.org/officeDocument/2006/relationships" r:blip="">
            <dgm:adjLst/>
          </dgm:shape>
          <dgm:presOf/>
          <dgm:choose name="Name4">
            <dgm:if name="Name5" func="var" arg="dir" op="equ" val="norm">
              <dgm:constrLst>
                <dgm:constr type="l" for="ch" forName="firstChild"/>
                <dgm:constr type="t" for="ch" forName="firstChild"/>
                <dgm:constr type="w" for="ch" forName="firstChild" refType="w"/>
                <dgm:constr type="h" for="ch" forName="firstChild" refType="h"/>
                <dgm:constr type="l" for="ch" forName="firstChildTx" refType="w" fact="0.16"/>
                <dgm:constr type="r" for="ch" forName="firstChildTx" refType="w"/>
                <dgm:constr type="h" for="ch" forName="firstChildTx" refFor="ch" refForName="firstChild" op="equ"/>
              </dgm:constrLst>
            </dgm:if>
            <dgm:else name="Name6">
              <dgm:constrLst>
                <dgm:constr type="l" for="ch" forName="firstChild"/>
                <dgm:constr type="t" for="ch" forName="firstChild"/>
                <dgm:constr type="w" for="ch" forName="firstChild" refType="w"/>
                <dgm:constr type="h" for="ch" forName="firstChild" refType="h"/>
                <dgm:constr type="l" for="ch" forName="firstChildTx"/>
                <dgm:constr type="r" for="ch" forName="firstChildTx" refType="w" fact="0.825"/>
                <dgm:constr type="h" for="ch" forName="firstChildTx" refFor="ch" refForName="firstChild" op="equ"/>
              </dgm:constrLst>
            </dgm:else>
          </dgm:choose>
          <dgm:ruleLst/>
          <dgm:layoutNode name="firstChild" styleLbl="bgAccFollowNode1">
            <dgm:alg type="sp"/>
            <dgm:shape xmlns:r="http://schemas.openxmlformats.org/officeDocument/2006/relationships" type="rect" r:blip="">
              <dgm:adjLst/>
            </dgm:shape>
            <dgm:presOf axis="ch desOrSelf" ptType="node node" cnt="1 0"/>
            <dgm:constrLst/>
            <dgm:ruleLst/>
          </dgm:layoutNode>
          <dgm:layoutNode name="firstChildTx" styleLbl="bgAccFollowNode1">
            <dgm:varLst>
              <dgm:bulletEnabled val="1"/>
            </dgm:varLst>
            <dgm:alg type="tx">
              <dgm:param type="parTxLTRAlign" val="l"/>
            </dgm:alg>
            <dgm:shape xmlns:r="http://schemas.openxmlformats.org/officeDocument/2006/relationships" type="rect" r:blip="" hideGeom="1">
              <dgm:adjLst/>
            </dgm:shape>
            <dgm:presOf axis="ch desOrSelf" ptType="node node" cnt="1 0"/>
            <dgm:choose name="Name7">
              <dgm:if name="Name8" func="var" arg="dir" op="equ" val="norm">
                <dgm:constrLst>
                  <dgm:constr type="primFontSz" val="65"/>
                  <dgm:constr type="lMarg"/>
                </dgm:constrLst>
              </dgm:if>
              <dgm:else name="Name9">
                <dgm:constrLst>
                  <dgm:constr type="primFontSz" val="65"/>
                  <dgm:constr type="rMarg"/>
                </dgm:constrLst>
              </dgm:else>
            </dgm:choose>
            <dgm:ruleLst>
              <dgm:rule type="primFontSz" val="5" fact="NaN" max="NaN"/>
            </dgm:ruleLst>
          </dgm:layoutNode>
        </dgm:layoutNode>
        <dgm:forEach name="Name10" axis="ch" ptType="node" st="2">
          <dgm:layoutNode name="comp">
            <dgm:alg type="composite"/>
            <dgm:shape xmlns:r="http://schemas.openxmlformats.org/officeDocument/2006/relationships" r:blip="">
              <dgm:adjLst/>
            </dgm:shape>
            <dgm:presOf/>
            <dgm:choose name="Name11">
              <dgm:if name="Name12" func="var" arg="dir" op="equ" val="norm">
                <dgm:constrLst>
                  <dgm:constr type="l" for="ch" forName="child"/>
                  <dgm:constr type="t" for="ch" forName="child"/>
                  <dgm:constr type="w" for="ch" forName="child" refType="w"/>
                  <dgm:constr type="h" for="ch" forName="child" refType="h"/>
                  <dgm:constr type="l" for="ch" forName="childTx" refType="w" fact="0.16"/>
                  <dgm:constr type="r" for="ch" forName="childTx" refType="w"/>
                  <dgm:constr type="h" for="ch" forName="childTx" refFor="ch" refForName="child" op="equ"/>
                </dgm:constrLst>
              </dgm:if>
              <dgm:else name="Name13">
                <dgm:constrLst>
                  <dgm:constr type="l" for="ch" forName="child"/>
                  <dgm:constr type="t" for="ch" forName="child"/>
                  <dgm:constr type="w" for="ch" forName="child" refType="w"/>
                  <dgm:constr type="h" for="ch" forName="child" refType="h"/>
                  <dgm:constr type="l" for="ch" forName="childTx"/>
                  <dgm:constr type="r" for="ch" forName="childTx" refType="w" fact="0.825"/>
                  <dgm:constr type="h" for="ch" forName="childTx" refFor="ch" refForName="child" op="equ"/>
                </dgm:constrLst>
              </dgm:else>
            </dgm:choose>
            <dgm:ruleLst/>
            <dgm:layoutNode name="child" styleLbl="bgAccFollowNode1">
              <dgm:alg type="sp"/>
              <dgm:shape xmlns:r="http://schemas.openxmlformats.org/officeDocument/2006/relationships" type="rect" r:blip="">
                <dgm:adjLst/>
              </dgm:shape>
              <dgm:presOf axis="desOrSelf" ptType="node"/>
              <dgm:constrLst/>
              <dgm:ruleLst/>
            </dgm:layoutNode>
            <dgm:layoutNode name="childTx" styleLbl="bgAccFollowNode1">
              <dgm:varLst>
                <dgm:bulletEnabled val="1"/>
              </dgm:varLst>
              <dgm:alg type="tx">
                <dgm:param type="parTxLTRAlign" val="l"/>
              </dgm:alg>
              <dgm:shape xmlns:r="http://schemas.openxmlformats.org/officeDocument/2006/relationships" type="rect" r:blip="" hideGeom="1">
                <dgm:adjLst/>
              </dgm:shape>
              <dgm:presOf axis="desOrSelf" ptType="node"/>
              <dgm:choose name="Name14">
                <dgm:if name="Name15" func="var" arg="dir" op="equ" val="norm">
                  <dgm:constrLst>
                    <dgm:constr type="primFontSz" val="65"/>
                    <dgm:constr type="lMarg"/>
                  </dgm:constrLst>
                </dgm:if>
                <dgm:else name="Name16">
                  <dgm:constrLst>
                    <dgm:constr type="primFontSz" val="65"/>
                    <dgm:constr type="rMarg"/>
                  </dgm:constrLst>
                </dgm:else>
              </dgm:choose>
              <dgm:ruleLst>
                <dgm:rule type="primFontSz" val="5" fact="NaN" max="NaN"/>
              </dgm:ruleLst>
            </dgm:layoutNode>
          </dgm:layoutNode>
        </dgm:forEach>
      </dgm:layoutNode>
      <dgm:layoutNode name="negSpace">
        <dgm:alg type="sp"/>
        <dgm:shape xmlns:r="http://schemas.openxmlformats.org/officeDocument/2006/relationships" r:blip="">
          <dgm:adjLst/>
        </dgm:shape>
        <dgm:presOf/>
        <dgm:constrLst/>
        <dgm:ruleLst/>
      </dgm:layoutNode>
      <dgm:layoutNode name="circle" styleLbl="node1">
        <dgm:alg type="tx"/>
        <dgm:shape xmlns:r="http://schemas.openxmlformats.org/officeDocument/2006/relationships" type="ellipse" r:blip="">
          <dgm:adjLst/>
        </dgm:shape>
        <dgm:presOf axis="self"/>
        <dgm:constrLst>
          <dgm:constr type="lMarg"/>
          <dgm:constr type="rMarg"/>
          <dgm:constr type="tMarg"/>
          <dgm:constr type="bMarg"/>
          <dgm:constr type="h" refType="w"/>
        </dgm:constrLst>
        <dgm:ruleLst>
          <dgm:rule type="primFontSz" val="5" fact="NaN" max="NaN"/>
        </dgm:ruleLst>
      </dgm:layoutNode>
      <dgm:forEach name="Name17" axis="followSib" ptType="sibTrans" cnt="1">
        <dgm:layoutNode name="transSpace">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hList9">
  <dgm:title val=""/>
  <dgm:desc val=""/>
  <dgm:catLst>
    <dgm:cat type="list" pri="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3" srcId="0" destId="1" srcOrd="0" destOrd="0"/>
        <dgm:cxn modelId="4"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1" destId="2" srcOrd="0" destOrd="0"/>
      </dgm:cxnLst>
      <dgm:bg/>
      <dgm:whole/>
    </dgm:dataModel>
  </dgm:styleData>
  <dgm:clrData>
    <dgm:dataModel>
      <dgm:ptLst>
        <dgm:pt modelId="0" type="doc"/>
        <dgm:pt modelId="1"/>
        <dgm:pt modelId="11"/>
        <dgm:pt modelId="12"/>
        <dgm:pt modelId="13"/>
        <dgm:pt modelId="14"/>
        <dgm:pt modelId="2"/>
        <dgm:pt modelId="21"/>
        <dgm:pt modelId="22"/>
        <dgm:pt modelId="23"/>
        <dgm:pt modelId="24"/>
        <dgm:pt modelId="3"/>
        <dgm:pt modelId="31"/>
        <dgm:pt modelId="32"/>
        <dgm:pt modelId="33"/>
        <dgm:pt modelId="34"/>
      </dgm:ptLst>
      <dgm:cxnLst>
        <dgm:cxn modelId="4" srcId="0" destId="1" srcOrd="0" destOrd="0"/>
        <dgm:cxn modelId="5" srcId="0" destId="2" srcOrd="1" destOrd="0"/>
        <dgm:cxn modelId="6" srcId="0" destId="3" srcOrd="1" destOrd="0"/>
        <dgm:cxn modelId="15" srcId="1" destId="11" srcOrd="0" destOrd="0"/>
        <dgm:cxn modelId="16" srcId="1" destId="12" srcOrd="0" destOrd="0"/>
        <dgm:cxn modelId="17" srcId="1" destId="13" srcOrd="0" destOrd="0"/>
        <dgm:cxn modelId="18" srcId="1" destId="14" srcOrd="0" destOrd="0"/>
        <dgm:cxn modelId="25" srcId="2" destId="21" srcOrd="0" destOrd="0"/>
        <dgm:cxn modelId="26" srcId="2" destId="22" srcOrd="0" destOrd="0"/>
        <dgm:cxn modelId="27" srcId="2" destId="23" srcOrd="0" destOrd="0"/>
        <dgm:cxn modelId="28" srcId="2" destId="24" srcOrd="0" destOrd="0"/>
        <dgm:cxn modelId="35" srcId="3" destId="31" srcOrd="0" destOrd="0"/>
        <dgm:cxn modelId="36" srcId="3" destId="32" srcOrd="0" destOrd="0"/>
        <dgm:cxn modelId="37" srcId="3" destId="33" srcOrd="0" destOrd="0"/>
        <dgm:cxn modelId="38" srcId="3" destId="34" srcOrd="0" destOrd="0"/>
      </dgm:cxnLst>
      <dgm:bg/>
      <dgm:whole/>
    </dgm:dataModel>
  </dgm:clrData>
  <dgm:layoutNode name="list">
    <dgm:varLst>
      <dgm:dir/>
      <dgm:animLvl val="lvl"/>
    </dgm:varLst>
    <dgm:choose name="Name0">
      <dgm:if name="Name1" func="var" arg="dir" op="equ" val="norm">
        <dgm:alg type="lin">
          <dgm:param type="linDir" val="fromL"/>
          <dgm:param type="fallback" val="2D"/>
          <dgm:param type="nodeVertAlign" val="t"/>
        </dgm:alg>
      </dgm:if>
      <dgm:else name="Name2">
        <dgm:alg type="lin">
          <dgm:param type="linDir" val="fromR"/>
          <dgm:param type="fallback" val="2D"/>
          <dgm:param type="nodeVertAlign" val="t"/>
        </dgm:alg>
      </dgm:else>
    </dgm:choose>
    <dgm:shape xmlns:r="http://schemas.openxmlformats.org/officeDocument/2006/relationships" r:blip="">
      <dgm:adjLst/>
    </dgm:shape>
    <dgm:presOf/>
    <dgm:constrLst>
      <dgm:constr type="w" for="ch" forName="circle" refType="w" fact="0.5"/>
      <dgm:constr type="w" for="ch" forName="vertFlow" refType="w" fact="0.75"/>
      <dgm:constr type="h" for="des" forName="firstComp" refType="w" refFor="ch" refForName="vertFlow" fact="0.667"/>
      <dgm:constr type="h" for="des" forName="comp" refType="h" refFor="des" refForName="firstComp" op="equ"/>
      <dgm:constr type="h" for="des" forName="topSpace" refType="w" refFor="ch" refForName="circle" op="equ" fact="0.4"/>
      <dgm:constr type="w" for="ch" forName="posSpace" refType="w" fact="0.4"/>
      <dgm:constr type="w" for="ch" forName="negSpace" refType="w" fact="-1.15"/>
      <dgm:constr type="w" for="ch" forName="transSpace" refType="w" fact="0.75"/>
      <dgm:constr type="primFontSz" for="ch" forName="circle" op="equ" val="65"/>
      <dgm:constr type="primFontSz" for="des" forName="firstChildTx" val="65"/>
      <dgm:constr type="primFontSz" for="des" forName="childTx" refType="primFontSz" refFor="des" refForName="firstChildTx" op="equ"/>
    </dgm:constrLst>
    <dgm:ruleLst/>
    <dgm:forEach name="Name3" axis="ch" ptType="node">
      <dgm:layoutNode name="posSpace">
        <dgm:alg type="sp"/>
        <dgm:shape xmlns:r="http://schemas.openxmlformats.org/officeDocument/2006/relationships" r:blip="">
          <dgm:adjLst/>
        </dgm:shape>
        <dgm:presOf/>
        <dgm:constrLst/>
        <dgm:ruleLst/>
      </dgm:layoutNode>
      <dgm:layoutNode name="vertFlow">
        <dgm:alg type="lin">
          <dgm:param type="linDir" val="fromT"/>
        </dgm:alg>
        <dgm:shape xmlns:r="http://schemas.openxmlformats.org/officeDocument/2006/relationships" r:blip="">
          <dgm:adjLst/>
        </dgm:shape>
        <dgm:presOf/>
        <dgm:constrLst>
          <dgm:constr type="w" for="ch" forName="firstComp" refType="w"/>
          <dgm:constr type="w" for="ch" forName="comp" refType="w"/>
        </dgm:constrLst>
        <dgm:ruleLst/>
        <dgm:layoutNode name="topSpace">
          <dgm:alg type="sp"/>
          <dgm:shape xmlns:r="http://schemas.openxmlformats.org/officeDocument/2006/relationships" r:blip="">
            <dgm:adjLst/>
          </dgm:shape>
          <dgm:presOf/>
          <dgm:constrLst/>
          <dgm:ruleLst/>
        </dgm:layoutNode>
        <dgm:layoutNode name="firstComp">
          <dgm:alg type="composite"/>
          <dgm:shape xmlns:r="http://schemas.openxmlformats.org/officeDocument/2006/relationships" r:blip="">
            <dgm:adjLst/>
          </dgm:shape>
          <dgm:presOf/>
          <dgm:choose name="Name4">
            <dgm:if name="Name5" func="var" arg="dir" op="equ" val="norm">
              <dgm:constrLst>
                <dgm:constr type="l" for="ch" forName="firstChild"/>
                <dgm:constr type="t" for="ch" forName="firstChild"/>
                <dgm:constr type="w" for="ch" forName="firstChild" refType="w"/>
                <dgm:constr type="h" for="ch" forName="firstChild" refType="h"/>
                <dgm:constr type="l" for="ch" forName="firstChildTx" refType="w" fact="0.16"/>
                <dgm:constr type="r" for="ch" forName="firstChildTx" refType="w"/>
                <dgm:constr type="h" for="ch" forName="firstChildTx" refFor="ch" refForName="firstChild" op="equ"/>
              </dgm:constrLst>
            </dgm:if>
            <dgm:else name="Name6">
              <dgm:constrLst>
                <dgm:constr type="l" for="ch" forName="firstChild"/>
                <dgm:constr type="t" for="ch" forName="firstChild"/>
                <dgm:constr type="w" for="ch" forName="firstChild" refType="w"/>
                <dgm:constr type="h" for="ch" forName="firstChild" refType="h"/>
                <dgm:constr type="l" for="ch" forName="firstChildTx"/>
                <dgm:constr type="r" for="ch" forName="firstChildTx" refType="w" fact="0.825"/>
                <dgm:constr type="h" for="ch" forName="firstChildTx" refFor="ch" refForName="firstChild" op="equ"/>
              </dgm:constrLst>
            </dgm:else>
          </dgm:choose>
          <dgm:ruleLst/>
          <dgm:layoutNode name="firstChild" styleLbl="bgAccFollowNode1">
            <dgm:alg type="sp"/>
            <dgm:shape xmlns:r="http://schemas.openxmlformats.org/officeDocument/2006/relationships" type="rect" r:blip="">
              <dgm:adjLst/>
            </dgm:shape>
            <dgm:presOf axis="ch desOrSelf" ptType="node node" cnt="1 0"/>
            <dgm:constrLst/>
            <dgm:ruleLst/>
          </dgm:layoutNode>
          <dgm:layoutNode name="firstChildTx" styleLbl="bgAccFollowNode1">
            <dgm:varLst>
              <dgm:bulletEnabled val="1"/>
            </dgm:varLst>
            <dgm:alg type="tx">
              <dgm:param type="parTxLTRAlign" val="l"/>
            </dgm:alg>
            <dgm:shape xmlns:r="http://schemas.openxmlformats.org/officeDocument/2006/relationships" type="rect" r:blip="" hideGeom="1">
              <dgm:adjLst/>
            </dgm:shape>
            <dgm:presOf axis="ch desOrSelf" ptType="node node" cnt="1 0"/>
            <dgm:choose name="Name7">
              <dgm:if name="Name8" func="var" arg="dir" op="equ" val="norm">
                <dgm:constrLst>
                  <dgm:constr type="primFontSz" val="65"/>
                  <dgm:constr type="lMarg"/>
                </dgm:constrLst>
              </dgm:if>
              <dgm:else name="Name9">
                <dgm:constrLst>
                  <dgm:constr type="primFontSz" val="65"/>
                  <dgm:constr type="rMarg"/>
                </dgm:constrLst>
              </dgm:else>
            </dgm:choose>
            <dgm:ruleLst>
              <dgm:rule type="primFontSz" val="5" fact="NaN" max="NaN"/>
            </dgm:ruleLst>
          </dgm:layoutNode>
        </dgm:layoutNode>
        <dgm:forEach name="Name10" axis="ch" ptType="node" st="2">
          <dgm:layoutNode name="comp">
            <dgm:alg type="composite"/>
            <dgm:shape xmlns:r="http://schemas.openxmlformats.org/officeDocument/2006/relationships" r:blip="">
              <dgm:adjLst/>
            </dgm:shape>
            <dgm:presOf/>
            <dgm:choose name="Name11">
              <dgm:if name="Name12" func="var" arg="dir" op="equ" val="norm">
                <dgm:constrLst>
                  <dgm:constr type="l" for="ch" forName="child"/>
                  <dgm:constr type="t" for="ch" forName="child"/>
                  <dgm:constr type="w" for="ch" forName="child" refType="w"/>
                  <dgm:constr type="h" for="ch" forName="child" refType="h"/>
                  <dgm:constr type="l" for="ch" forName="childTx" refType="w" fact="0.16"/>
                  <dgm:constr type="r" for="ch" forName="childTx" refType="w"/>
                  <dgm:constr type="h" for="ch" forName="childTx" refFor="ch" refForName="child" op="equ"/>
                </dgm:constrLst>
              </dgm:if>
              <dgm:else name="Name13">
                <dgm:constrLst>
                  <dgm:constr type="l" for="ch" forName="child"/>
                  <dgm:constr type="t" for="ch" forName="child"/>
                  <dgm:constr type="w" for="ch" forName="child" refType="w"/>
                  <dgm:constr type="h" for="ch" forName="child" refType="h"/>
                  <dgm:constr type="l" for="ch" forName="childTx"/>
                  <dgm:constr type="r" for="ch" forName="childTx" refType="w" fact="0.825"/>
                  <dgm:constr type="h" for="ch" forName="childTx" refFor="ch" refForName="child" op="equ"/>
                </dgm:constrLst>
              </dgm:else>
            </dgm:choose>
            <dgm:ruleLst/>
            <dgm:layoutNode name="child" styleLbl="bgAccFollowNode1">
              <dgm:alg type="sp"/>
              <dgm:shape xmlns:r="http://schemas.openxmlformats.org/officeDocument/2006/relationships" type="rect" r:blip="">
                <dgm:adjLst/>
              </dgm:shape>
              <dgm:presOf axis="desOrSelf" ptType="node"/>
              <dgm:constrLst/>
              <dgm:ruleLst/>
            </dgm:layoutNode>
            <dgm:layoutNode name="childTx" styleLbl="bgAccFollowNode1">
              <dgm:varLst>
                <dgm:bulletEnabled val="1"/>
              </dgm:varLst>
              <dgm:alg type="tx">
                <dgm:param type="parTxLTRAlign" val="l"/>
              </dgm:alg>
              <dgm:shape xmlns:r="http://schemas.openxmlformats.org/officeDocument/2006/relationships" type="rect" r:blip="" hideGeom="1">
                <dgm:adjLst/>
              </dgm:shape>
              <dgm:presOf axis="desOrSelf" ptType="node"/>
              <dgm:choose name="Name14">
                <dgm:if name="Name15" func="var" arg="dir" op="equ" val="norm">
                  <dgm:constrLst>
                    <dgm:constr type="primFontSz" val="65"/>
                    <dgm:constr type="lMarg"/>
                  </dgm:constrLst>
                </dgm:if>
                <dgm:else name="Name16">
                  <dgm:constrLst>
                    <dgm:constr type="primFontSz" val="65"/>
                    <dgm:constr type="rMarg"/>
                  </dgm:constrLst>
                </dgm:else>
              </dgm:choose>
              <dgm:ruleLst>
                <dgm:rule type="primFontSz" val="5" fact="NaN" max="NaN"/>
              </dgm:ruleLst>
            </dgm:layoutNode>
          </dgm:layoutNode>
        </dgm:forEach>
      </dgm:layoutNode>
      <dgm:layoutNode name="negSpace">
        <dgm:alg type="sp"/>
        <dgm:shape xmlns:r="http://schemas.openxmlformats.org/officeDocument/2006/relationships" r:blip="">
          <dgm:adjLst/>
        </dgm:shape>
        <dgm:presOf/>
        <dgm:constrLst/>
        <dgm:ruleLst/>
      </dgm:layoutNode>
      <dgm:layoutNode name="circle" styleLbl="node1">
        <dgm:alg type="tx"/>
        <dgm:shape xmlns:r="http://schemas.openxmlformats.org/officeDocument/2006/relationships" type="ellipse" r:blip="">
          <dgm:adjLst/>
        </dgm:shape>
        <dgm:presOf axis="self"/>
        <dgm:constrLst>
          <dgm:constr type="lMarg"/>
          <dgm:constr type="rMarg"/>
          <dgm:constr type="tMarg"/>
          <dgm:constr type="bMarg"/>
          <dgm:constr type="h" refType="w"/>
        </dgm:constrLst>
        <dgm:ruleLst>
          <dgm:rule type="primFontSz" val="5" fact="NaN" max="NaN"/>
        </dgm:ruleLst>
      </dgm:layoutNode>
      <dgm:forEach name="Name17" axis="followSib" ptType="sibTrans" cnt="1">
        <dgm:layoutNode name="transSpace">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hList9">
  <dgm:title val=""/>
  <dgm:desc val=""/>
  <dgm:catLst>
    <dgm:cat type="list" pri="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3" srcId="0" destId="1" srcOrd="0" destOrd="0"/>
        <dgm:cxn modelId="4"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1" destId="2" srcOrd="0" destOrd="0"/>
      </dgm:cxnLst>
      <dgm:bg/>
      <dgm:whole/>
    </dgm:dataModel>
  </dgm:styleData>
  <dgm:clrData>
    <dgm:dataModel>
      <dgm:ptLst>
        <dgm:pt modelId="0" type="doc"/>
        <dgm:pt modelId="1"/>
        <dgm:pt modelId="11"/>
        <dgm:pt modelId="12"/>
        <dgm:pt modelId="13"/>
        <dgm:pt modelId="14"/>
        <dgm:pt modelId="2"/>
        <dgm:pt modelId="21"/>
        <dgm:pt modelId="22"/>
        <dgm:pt modelId="23"/>
        <dgm:pt modelId="24"/>
        <dgm:pt modelId="3"/>
        <dgm:pt modelId="31"/>
        <dgm:pt modelId="32"/>
        <dgm:pt modelId="33"/>
        <dgm:pt modelId="34"/>
      </dgm:ptLst>
      <dgm:cxnLst>
        <dgm:cxn modelId="4" srcId="0" destId="1" srcOrd="0" destOrd="0"/>
        <dgm:cxn modelId="5" srcId="0" destId="2" srcOrd="1" destOrd="0"/>
        <dgm:cxn modelId="6" srcId="0" destId="3" srcOrd="1" destOrd="0"/>
        <dgm:cxn modelId="15" srcId="1" destId="11" srcOrd="0" destOrd="0"/>
        <dgm:cxn modelId="16" srcId="1" destId="12" srcOrd="0" destOrd="0"/>
        <dgm:cxn modelId="17" srcId="1" destId="13" srcOrd="0" destOrd="0"/>
        <dgm:cxn modelId="18" srcId="1" destId="14" srcOrd="0" destOrd="0"/>
        <dgm:cxn modelId="25" srcId="2" destId="21" srcOrd="0" destOrd="0"/>
        <dgm:cxn modelId="26" srcId="2" destId="22" srcOrd="0" destOrd="0"/>
        <dgm:cxn modelId="27" srcId="2" destId="23" srcOrd="0" destOrd="0"/>
        <dgm:cxn modelId="28" srcId="2" destId="24" srcOrd="0" destOrd="0"/>
        <dgm:cxn modelId="35" srcId="3" destId="31" srcOrd="0" destOrd="0"/>
        <dgm:cxn modelId="36" srcId="3" destId="32" srcOrd="0" destOrd="0"/>
        <dgm:cxn modelId="37" srcId="3" destId="33" srcOrd="0" destOrd="0"/>
        <dgm:cxn modelId="38" srcId="3" destId="34" srcOrd="0" destOrd="0"/>
      </dgm:cxnLst>
      <dgm:bg/>
      <dgm:whole/>
    </dgm:dataModel>
  </dgm:clrData>
  <dgm:layoutNode name="list">
    <dgm:varLst>
      <dgm:dir/>
      <dgm:animLvl val="lvl"/>
    </dgm:varLst>
    <dgm:choose name="Name0">
      <dgm:if name="Name1" func="var" arg="dir" op="equ" val="norm">
        <dgm:alg type="lin">
          <dgm:param type="linDir" val="fromL"/>
          <dgm:param type="fallback" val="2D"/>
          <dgm:param type="nodeVertAlign" val="t"/>
        </dgm:alg>
      </dgm:if>
      <dgm:else name="Name2">
        <dgm:alg type="lin">
          <dgm:param type="linDir" val="fromR"/>
          <dgm:param type="fallback" val="2D"/>
          <dgm:param type="nodeVertAlign" val="t"/>
        </dgm:alg>
      </dgm:else>
    </dgm:choose>
    <dgm:shape xmlns:r="http://schemas.openxmlformats.org/officeDocument/2006/relationships" r:blip="">
      <dgm:adjLst/>
    </dgm:shape>
    <dgm:presOf/>
    <dgm:constrLst>
      <dgm:constr type="w" for="ch" forName="circle" refType="w" fact="0.5"/>
      <dgm:constr type="w" for="ch" forName="vertFlow" refType="w" fact="0.75"/>
      <dgm:constr type="h" for="des" forName="firstComp" refType="w" refFor="ch" refForName="vertFlow" fact="0.667"/>
      <dgm:constr type="h" for="des" forName="comp" refType="h" refFor="des" refForName="firstComp" op="equ"/>
      <dgm:constr type="h" for="des" forName="topSpace" refType="w" refFor="ch" refForName="circle" op="equ" fact="0.4"/>
      <dgm:constr type="w" for="ch" forName="posSpace" refType="w" fact="0.4"/>
      <dgm:constr type="w" for="ch" forName="negSpace" refType="w" fact="-1.15"/>
      <dgm:constr type="w" for="ch" forName="transSpace" refType="w" fact="0.75"/>
      <dgm:constr type="primFontSz" for="ch" forName="circle" op="equ" val="65"/>
      <dgm:constr type="primFontSz" for="des" forName="firstChildTx" val="65"/>
      <dgm:constr type="primFontSz" for="des" forName="childTx" refType="primFontSz" refFor="des" refForName="firstChildTx" op="equ"/>
    </dgm:constrLst>
    <dgm:ruleLst/>
    <dgm:forEach name="Name3" axis="ch" ptType="node">
      <dgm:layoutNode name="posSpace">
        <dgm:alg type="sp"/>
        <dgm:shape xmlns:r="http://schemas.openxmlformats.org/officeDocument/2006/relationships" r:blip="">
          <dgm:adjLst/>
        </dgm:shape>
        <dgm:presOf/>
        <dgm:constrLst/>
        <dgm:ruleLst/>
      </dgm:layoutNode>
      <dgm:layoutNode name="vertFlow">
        <dgm:alg type="lin">
          <dgm:param type="linDir" val="fromT"/>
        </dgm:alg>
        <dgm:shape xmlns:r="http://schemas.openxmlformats.org/officeDocument/2006/relationships" r:blip="">
          <dgm:adjLst/>
        </dgm:shape>
        <dgm:presOf/>
        <dgm:constrLst>
          <dgm:constr type="w" for="ch" forName="firstComp" refType="w"/>
          <dgm:constr type="w" for="ch" forName="comp" refType="w"/>
        </dgm:constrLst>
        <dgm:ruleLst/>
        <dgm:layoutNode name="topSpace">
          <dgm:alg type="sp"/>
          <dgm:shape xmlns:r="http://schemas.openxmlformats.org/officeDocument/2006/relationships" r:blip="">
            <dgm:adjLst/>
          </dgm:shape>
          <dgm:presOf/>
          <dgm:constrLst/>
          <dgm:ruleLst/>
        </dgm:layoutNode>
        <dgm:layoutNode name="firstComp">
          <dgm:alg type="composite"/>
          <dgm:shape xmlns:r="http://schemas.openxmlformats.org/officeDocument/2006/relationships" r:blip="">
            <dgm:adjLst/>
          </dgm:shape>
          <dgm:presOf/>
          <dgm:choose name="Name4">
            <dgm:if name="Name5" func="var" arg="dir" op="equ" val="norm">
              <dgm:constrLst>
                <dgm:constr type="l" for="ch" forName="firstChild"/>
                <dgm:constr type="t" for="ch" forName="firstChild"/>
                <dgm:constr type="w" for="ch" forName="firstChild" refType="w"/>
                <dgm:constr type="h" for="ch" forName="firstChild" refType="h"/>
                <dgm:constr type="l" for="ch" forName="firstChildTx" refType="w" fact="0.16"/>
                <dgm:constr type="r" for="ch" forName="firstChildTx" refType="w"/>
                <dgm:constr type="h" for="ch" forName="firstChildTx" refFor="ch" refForName="firstChild" op="equ"/>
              </dgm:constrLst>
            </dgm:if>
            <dgm:else name="Name6">
              <dgm:constrLst>
                <dgm:constr type="l" for="ch" forName="firstChild"/>
                <dgm:constr type="t" for="ch" forName="firstChild"/>
                <dgm:constr type="w" for="ch" forName="firstChild" refType="w"/>
                <dgm:constr type="h" for="ch" forName="firstChild" refType="h"/>
                <dgm:constr type="l" for="ch" forName="firstChildTx"/>
                <dgm:constr type="r" for="ch" forName="firstChildTx" refType="w" fact="0.825"/>
                <dgm:constr type="h" for="ch" forName="firstChildTx" refFor="ch" refForName="firstChild" op="equ"/>
              </dgm:constrLst>
            </dgm:else>
          </dgm:choose>
          <dgm:ruleLst/>
          <dgm:layoutNode name="firstChild" styleLbl="bgAccFollowNode1">
            <dgm:alg type="sp"/>
            <dgm:shape xmlns:r="http://schemas.openxmlformats.org/officeDocument/2006/relationships" type="rect" r:blip="">
              <dgm:adjLst/>
            </dgm:shape>
            <dgm:presOf axis="ch desOrSelf" ptType="node node" cnt="1 0"/>
            <dgm:constrLst/>
            <dgm:ruleLst/>
          </dgm:layoutNode>
          <dgm:layoutNode name="firstChildTx" styleLbl="bgAccFollowNode1">
            <dgm:varLst>
              <dgm:bulletEnabled val="1"/>
            </dgm:varLst>
            <dgm:alg type="tx">
              <dgm:param type="parTxLTRAlign" val="l"/>
            </dgm:alg>
            <dgm:shape xmlns:r="http://schemas.openxmlformats.org/officeDocument/2006/relationships" type="rect" r:blip="" hideGeom="1">
              <dgm:adjLst/>
            </dgm:shape>
            <dgm:presOf axis="ch desOrSelf" ptType="node node" cnt="1 0"/>
            <dgm:choose name="Name7">
              <dgm:if name="Name8" func="var" arg="dir" op="equ" val="norm">
                <dgm:constrLst>
                  <dgm:constr type="primFontSz" val="65"/>
                  <dgm:constr type="lMarg"/>
                </dgm:constrLst>
              </dgm:if>
              <dgm:else name="Name9">
                <dgm:constrLst>
                  <dgm:constr type="primFontSz" val="65"/>
                  <dgm:constr type="rMarg"/>
                </dgm:constrLst>
              </dgm:else>
            </dgm:choose>
            <dgm:ruleLst>
              <dgm:rule type="primFontSz" val="5" fact="NaN" max="NaN"/>
            </dgm:ruleLst>
          </dgm:layoutNode>
        </dgm:layoutNode>
        <dgm:forEach name="Name10" axis="ch" ptType="node" st="2">
          <dgm:layoutNode name="comp">
            <dgm:alg type="composite"/>
            <dgm:shape xmlns:r="http://schemas.openxmlformats.org/officeDocument/2006/relationships" r:blip="">
              <dgm:adjLst/>
            </dgm:shape>
            <dgm:presOf/>
            <dgm:choose name="Name11">
              <dgm:if name="Name12" func="var" arg="dir" op="equ" val="norm">
                <dgm:constrLst>
                  <dgm:constr type="l" for="ch" forName="child"/>
                  <dgm:constr type="t" for="ch" forName="child"/>
                  <dgm:constr type="w" for="ch" forName="child" refType="w"/>
                  <dgm:constr type="h" for="ch" forName="child" refType="h"/>
                  <dgm:constr type="l" for="ch" forName="childTx" refType="w" fact="0.16"/>
                  <dgm:constr type="r" for="ch" forName="childTx" refType="w"/>
                  <dgm:constr type="h" for="ch" forName="childTx" refFor="ch" refForName="child" op="equ"/>
                </dgm:constrLst>
              </dgm:if>
              <dgm:else name="Name13">
                <dgm:constrLst>
                  <dgm:constr type="l" for="ch" forName="child"/>
                  <dgm:constr type="t" for="ch" forName="child"/>
                  <dgm:constr type="w" for="ch" forName="child" refType="w"/>
                  <dgm:constr type="h" for="ch" forName="child" refType="h"/>
                  <dgm:constr type="l" for="ch" forName="childTx"/>
                  <dgm:constr type="r" for="ch" forName="childTx" refType="w" fact="0.825"/>
                  <dgm:constr type="h" for="ch" forName="childTx" refFor="ch" refForName="child" op="equ"/>
                </dgm:constrLst>
              </dgm:else>
            </dgm:choose>
            <dgm:ruleLst/>
            <dgm:layoutNode name="child" styleLbl="bgAccFollowNode1">
              <dgm:alg type="sp"/>
              <dgm:shape xmlns:r="http://schemas.openxmlformats.org/officeDocument/2006/relationships" type="rect" r:blip="">
                <dgm:adjLst/>
              </dgm:shape>
              <dgm:presOf axis="desOrSelf" ptType="node"/>
              <dgm:constrLst/>
              <dgm:ruleLst/>
            </dgm:layoutNode>
            <dgm:layoutNode name="childTx" styleLbl="bgAccFollowNode1">
              <dgm:varLst>
                <dgm:bulletEnabled val="1"/>
              </dgm:varLst>
              <dgm:alg type="tx">
                <dgm:param type="parTxLTRAlign" val="l"/>
              </dgm:alg>
              <dgm:shape xmlns:r="http://schemas.openxmlformats.org/officeDocument/2006/relationships" type="rect" r:blip="" hideGeom="1">
                <dgm:adjLst/>
              </dgm:shape>
              <dgm:presOf axis="desOrSelf" ptType="node"/>
              <dgm:choose name="Name14">
                <dgm:if name="Name15" func="var" arg="dir" op="equ" val="norm">
                  <dgm:constrLst>
                    <dgm:constr type="primFontSz" val="65"/>
                    <dgm:constr type="lMarg"/>
                  </dgm:constrLst>
                </dgm:if>
                <dgm:else name="Name16">
                  <dgm:constrLst>
                    <dgm:constr type="primFontSz" val="65"/>
                    <dgm:constr type="rMarg"/>
                  </dgm:constrLst>
                </dgm:else>
              </dgm:choose>
              <dgm:ruleLst>
                <dgm:rule type="primFontSz" val="5" fact="NaN" max="NaN"/>
              </dgm:ruleLst>
            </dgm:layoutNode>
          </dgm:layoutNode>
        </dgm:forEach>
      </dgm:layoutNode>
      <dgm:layoutNode name="negSpace">
        <dgm:alg type="sp"/>
        <dgm:shape xmlns:r="http://schemas.openxmlformats.org/officeDocument/2006/relationships" r:blip="">
          <dgm:adjLst/>
        </dgm:shape>
        <dgm:presOf/>
        <dgm:constrLst/>
        <dgm:ruleLst/>
      </dgm:layoutNode>
      <dgm:layoutNode name="circle" styleLbl="node1">
        <dgm:alg type="tx"/>
        <dgm:shape xmlns:r="http://schemas.openxmlformats.org/officeDocument/2006/relationships" type="ellipse" r:blip="">
          <dgm:adjLst/>
        </dgm:shape>
        <dgm:presOf axis="self"/>
        <dgm:constrLst>
          <dgm:constr type="lMarg"/>
          <dgm:constr type="rMarg"/>
          <dgm:constr type="tMarg"/>
          <dgm:constr type="bMarg"/>
          <dgm:constr type="h" refType="w"/>
        </dgm:constrLst>
        <dgm:ruleLst>
          <dgm:rule type="primFontSz" val="5" fact="NaN" max="NaN"/>
        </dgm:ruleLst>
      </dgm:layoutNode>
      <dgm:forEach name="Name17" axis="followSib" ptType="sibTrans" cnt="1">
        <dgm:layoutNode name="trans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4366289-7251-4248-8185-9FEDE67FEBD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FA911AAB-DA95-4CED-94BD-874BA4394ED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CE2D0D4-6341-4059-9D73-098573890B8F}" type="datetimeFigureOut">
              <a:rPr lang="en-US" smtClean="0"/>
              <a:t>17/11/2022</a:t>
            </a:fld>
            <a:endParaRPr lang="en-US"/>
          </a:p>
        </p:txBody>
      </p:sp>
      <p:sp>
        <p:nvSpPr>
          <p:cNvPr id="4" name="Footer Placeholder 3">
            <a:extLst>
              <a:ext uri="{FF2B5EF4-FFF2-40B4-BE49-F238E27FC236}">
                <a16:creationId xmlns:a16="http://schemas.microsoft.com/office/drawing/2014/main" id="{796222C7-E745-4972-ADB2-26864641F2B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8F0AA558-CC6A-4543-8082-2ECED10B3D0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6FEEF11-4551-44CC-8138-2C9C44119EA2}" type="slidenum">
              <a:rPr lang="en-US" smtClean="0"/>
              <a:t>‹#›</a:t>
            </a:fld>
            <a:endParaRPr lang="en-US"/>
          </a:p>
        </p:txBody>
      </p:sp>
    </p:spTree>
    <p:extLst>
      <p:ext uri="{BB962C8B-B14F-4D97-AF65-F5344CB8AC3E}">
        <p14:creationId xmlns:p14="http://schemas.microsoft.com/office/powerpoint/2010/main" val="258476473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0A64C05-FCBF-48B1-ABC9-9F817F02AAEB}" type="datetimeFigureOut">
              <a:rPr lang="en-US" smtClean="0"/>
              <a:t>17/11/2022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4C8E5D6-E240-4AB4-B03F-F45C58F87E64}" type="slidenum">
              <a:rPr lang="en-US" smtClean="0"/>
              <a:t>‹#›</a:t>
            </a:fld>
            <a:endParaRPr lang="en-US"/>
          </a:p>
        </p:txBody>
      </p:sp>
    </p:spTree>
    <p:extLst>
      <p:ext uri="{BB962C8B-B14F-4D97-AF65-F5344CB8AC3E}">
        <p14:creationId xmlns:p14="http://schemas.microsoft.com/office/powerpoint/2010/main" val="41203065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4C8E5D6-E240-4AB4-B03F-F45C58F87E64}" type="slidenum">
              <a:rPr lang="en-US" smtClean="0"/>
              <a:t>1</a:t>
            </a:fld>
            <a:endParaRPr lang="en-US"/>
          </a:p>
        </p:txBody>
      </p:sp>
    </p:spTree>
    <p:extLst>
      <p:ext uri="{BB962C8B-B14F-4D97-AF65-F5344CB8AC3E}">
        <p14:creationId xmlns:p14="http://schemas.microsoft.com/office/powerpoint/2010/main" val="35915488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4C8E5D6-E240-4AB4-B03F-F45C58F87E64}" type="slidenum">
              <a:rPr lang="en-US" smtClean="0"/>
              <a:t>10</a:t>
            </a:fld>
            <a:endParaRPr lang="en-US"/>
          </a:p>
        </p:txBody>
      </p:sp>
    </p:spTree>
    <p:extLst>
      <p:ext uri="{BB962C8B-B14F-4D97-AF65-F5344CB8AC3E}">
        <p14:creationId xmlns:p14="http://schemas.microsoft.com/office/powerpoint/2010/main" val="30357741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4C8E5D6-E240-4AB4-B03F-F45C58F87E64}" type="slidenum">
              <a:rPr lang="en-US" smtClean="0"/>
              <a:t>11</a:t>
            </a:fld>
            <a:endParaRPr lang="en-US"/>
          </a:p>
        </p:txBody>
      </p:sp>
    </p:spTree>
    <p:extLst>
      <p:ext uri="{BB962C8B-B14F-4D97-AF65-F5344CB8AC3E}">
        <p14:creationId xmlns:p14="http://schemas.microsoft.com/office/powerpoint/2010/main" val="28762173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4C8E5D6-E240-4AB4-B03F-F45C58F87E64}" type="slidenum">
              <a:rPr lang="en-US" smtClean="0"/>
              <a:t>12</a:t>
            </a:fld>
            <a:endParaRPr lang="en-US"/>
          </a:p>
        </p:txBody>
      </p:sp>
    </p:spTree>
    <p:extLst>
      <p:ext uri="{BB962C8B-B14F-4D97-AF65-F5344CB8AC3E}">
        <p14:creationId xmlns:p14="http://schemas.microsoft.com/office/powerpoint/2010/main" val="20257638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4C8E5D6-E240-4AB4-B03F-F45C58F87E64}" type="slidenum">
              <a:rPr lang="en-US" smtClean="0"/>
              <a:t>13</a:t>
            </a:fld>
            <a:endParaRPr lang="en-US"/>
          </a:p>
        </p:txBody>
      </p:sp>
    </p:spTree>
    <p:extLst>
      <p:ext uri="{BB962C8B-B14F-4D97-AF65-F5344CB8AC3E}">
        <p14:creationId xmlns:p14="http://schemas.microsoft.com/office/powerpoint/2010/main" val="24225329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4C8E5D6-E240-4AB4-B03F-F45C58F87E64}" type="slidenum">
              <a:rPr lang="en-US" smtClean="0"/>
              <a:t>14</a:t>
            </a:fld>
            <a:endParaRPr lang="en-US"/>
          </a:p>
        </p:txBody>
      </p:sp>
    </p:spTree>
    <p:extLst>
      <p:ext uri="{BB962C8B-B14F-4D97-AF65-F5344CB8AC3E}">
        <p14:creationId xmlns:p14="http://schemas.microsoft.com/office/powerpoint/2010/main" val="40846406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4C8E5D6-E240-4AB4-B03F-F45C58F87E64}" type="slidenum">
              <a:rPr lang="en-US" smtClean="0"/>
              <a:t>15</a:t>
            </a:fld>
            <a:endParaRPr lang="en-US"/>
          </a:p>
        </p:txBody>
      </p:sp>
    </p:spTree>
    <p:extLst>
      <p:ext uri="{BB962C8B-B14F-4D97-AF65-F5344CB8AC3E}">
        <p14:creationId xmlns:p14="http://schemas.microsoft.com/office/powerpoint/2010/main" val="41276295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4C8E5D6-E240-4AB4-B03F-F45C58F87E64}" type="slidenum">
              <a:rPr lang="en-US" smtClean="0"/>
              <a:t>16</a:t>
            </a:fld>
            <a:endParaRPr lang="en-US"/>
          </a:p>
        </p:txBody>
      </p:sp>
    </p:spTree>
    <p:extLst>
      <p:ext uri="{BB962C8B-B14F-4D97-AF65-F5344CB8AC3E}">
        <p14:creationId xmlns:p14="http://schemas.microsoft.com/office/powerpoint/2010/main" val="29954764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4C8E5D6-E240-4AB4-B03F-F45C58F87E64}" type="slidenum">
              <a:rPr lang="en-US" smtClean="0"/>
              <a:t>17</a:t>
            </a:fld>
            <a:endParaRPr lang="en-US"/>
          </a:p>
        </p:txBody>
      </p:sp>
    </p:spTree>
    <p:extLst>
      <p:ext uri="{BB962C8B-B14F-4D97-AF65-F5344CB8AC3E}">
        <p14:creationId xmlns:p14="http://schemas.microsoft.com/office/powerpoint/2010/main" val="1297965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4C8E5D6-E240-4AB4-B03F-F45C58F87E64}" type="slidenum">
              <a:rPr lang="en-US" smtClean="0"/>
              <a:t>18</a:t>
            </a:fld>
            <a:endParaRPr lang="en-US"/>
          </a:p>
        </p:txBody>
      </p:sp>
    </p:spTree>
    <p:extLst>
      <p:ext uri="{BB962C8B-B14F-4D97-AF65-F5344CB8AC3E}">
        <p14:creationId xmlns:p14="http://schemas.microsoft.com/office/powerpoint/2010/main" val="349428551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4C8E5D6-E240-4AB4-B03F-F45C58F87E64}" type="slidenum">
              <a:rPr lang="en-US" smtClean="0"/>
              <a:t>19</a:t>
            </a:fld>
            <a:endParaRPr lang="en-US"/>
          </a:p>
        </p:txBody>
      </p:sp>
    </p:spTree>
    <p:extLst>
      <p:ext uri="{BB962C8B-B14F-4D97-AF65-F5344CB8AC3E}">
        <p14:creationId xmlns:p14="http://schemas.microsoft.com/office/powerpoint/2010/main" val="1401723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4C8E5D6-E240-4AB4-B03F-F45C58F87E64}" type="slidenum">
              <a:rPr lang="en-US" smtClean="0"/>
              <a:t>2</a:t>
            </a:fld>
            <a:endParaRPr lang="en-US"/>
          </a:p>
        </p:txBody>
      </p:sp>
    </p:spTree>
    <p:extLst>
      <p:ext uri="{BB962C8B-B14F-4D97-AF65-F5344CB8AC3E}">
        <p14:creationId xmlns:p14="http://schemas.microsoft.com/office/powerpoint/2010/main" val="11608997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4C8E5D6-E240-4AB4-B03F-F45C58F87E64}" type="slidenum">
              <a:rPr lang="en-US" smtClean="0"/>
              <a:t>20</a:t>
            </a:fld>
            <a:endParaRPr lang="en-US"/>
          </a:p>
        </p:txBody>
      </p:sp>
    </p:spTree>
    <p:extLst>
      <p:ext uri="{BB962C8B-B14F-4D97-AF65-F5344CB8AC3E}">
        <p14:creationId xmlns:p14="http://schemas.microsoft.com/office/powerpoint/2010/main" val="26776605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4C8E5D6-E240-4AB4-B03F-F45C58F87E64}" type="slidenum">
              <a:rPr lang="en-US" smtClean="0"/>
              <a:t>21</a:t>
            </a:fld>
            <a:endParaRPr lang="en-US"/>
          </a:p>
        </p:txBody>
      </p:sp>
    </p:spTree>
    <p:extLst>
      <p:ext uri="{BB962C8B-B14F-4D97-AF65-F5344CB8AC3E}">
        <p14:creationId xmlns:p14="http://schemas.microsoft.com/office/powerpoint/2010/main" val="139491352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4C8E5D6-E240-4AB4-B03F-F45C58F87E64}" type="slidenum">
              <a:rPr lang="en-US" smtClean="0"/>
              <a:t>22</a:t>
            </a:fld>
            <a:endParaRPr lang="en-US"/>
          </a:p>
        </p:txBody>
      </p:sp>
    </p:spTree>
    <p:extLst>
      <p:ext uri="{BB962C8B-B14F-4D97-AF65-F5344CB8AC3E}">
        <p14:creationId xmlns:p14="http://schemas.microsoft.com/office/powerpoint/2010/main" val="40650263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4C8E5D6-E240-4AB4-B03F-F45C58F87E64}" type="slidenum">
              <a:rPr lang="en-US" smtClean="0"/>
              <a:t>23</a:t>
            </a:fld>
            <a:endParaRPr lang="en-US"/>
          </a:p>
        </p:txBody>
      </p:sp>
    </p:spTree>
    <p:extLst>
      <p:ext uri="{BB962C8B-B14F-4D97-AF65-F5344CB8AC3E}">
        <p14:creationId xmlns:p14="http://schemas.microsoft.com/office/powerpoint/2010/main" val="247887957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4C8E5D6-E240-4AB4-B03F-F45C58F87E64}" type="slidenum">
              <a:rPr lang="en-US" smtClean="0"/>
              <a:t>24</a:t>
            </a:fld>
            <a:endParaRPr lang="en-US"/>
          </a:p>
        </p:txBody>
      </p:sp>
    </p:spTree>
    <p:extLst>
      <p:ext uri="{BB962C8B-B14F-4D97-AF65-F5344CB8AC3E}">
        <p14:creationId xmlns:p14="http://schemas.microsoft.com/office/powerpoint/2010/main" val="80238366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4C8E5D6-E240-4AB4-B03F-F45C58F87E64}" type="slidenum">
              <a:rPr lang="en-US" smtClean="0"/>
              <a:t>25</a:t>
            </a:fld>
            <a:endParaRPr lang="en-US"/>
          </a:p>
        </p:txBody>
      </p:sp>
    </p:spTree>
    <p:extLst>
      <p:ext uri="{BB962C8B-B14F-4D97-AF65-F5344CB8AC3E}">
        <p14:creationId xmlns:p14="http://schemas.microsoft.com/office/powerpoint/2010/main" val="172370967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4C8E5D6-E240-4AB4-B03F-F45C58F87E64}" type="slidenum">
              <a:rPr lang="en-US" smtClean="0"/>
              <a:t>26</a:t>
            </a:fld>
            <a:endParaRPr lang="en-US"/>
          </a:p>
        </p:txBody>
      </p:sp>
    </p:spTree>
    <p:extLst>
      <p:ext uri="{BB962C8B-B14F-4D97-AF65-F5344CB8AC3E}">
        <p14:creationId xmlns:p14="http://schemas.microsoft.com/office/powerpoint/2010/main" val="61264861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4C8E5D6-E240-4AB4-B03F-F45C58F87E64}" type="slidenum">
              <a:rPr lang="en-US" smtClean="0"/>
              <a:t>27</a:t>
            </a:fld>
            <a:endParaRPr lang="en-US"/>
          </a:p>
        </p:txBody>
      </p:sp>
    </p:spTree>
    <p:extLst>
      <p:ext uri="{BB962C8B-B14F-4D97-AF65-F5344CB8AC3E}">
        <p14:creationId xmlns:p14="http://schemas.microsoft.com/office/powerpoint/2010/main" val="174232590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4C8E5D6-E240-4AB4-B03F-F45C58F87E64}" type="slidenum">
              <a:rPr lang="en-US" smtClean="0"/>
              <a:t>28</a:t>
            </a:fld>
            <a:endParaRPr lang="en-US"/>
          </a:p>
        </p:txBody>
      </p:sp>
    </p:spTree>
    <p:extLst>
      <p:ext uri="{BB962C8B-B14F-4D97-AF65-F5344CB8AC3E}">
        <p14:creationId xmlns:p14="http://schemas.microsoft.com/office/powerpoint/2010/main" val="304565834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4C8E5D6-E240-4AB4-B03F-F45C58F87E64}" type="slidenum">
              <a:rPr lang="en-US" smtClean="0"/>
              <a:t>29</a:t>
            </a:fld>
            <a:endParaRPr lang="en-US"/>
          </a:p>
        </p:txBody>
      </p:sp>
    </p:spTree>
    <p:extLst>
      <p:ext uri="{BB962C8B-B14F-4D97-AF65-F5344CB8AC3E}">
        <p14:creationId xmlns:p14="http://schemas.microsoft.com/office/powerpoint/2010/main" val="6197271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4C8E5D6-E240-4AB4-B03F-F45C58F87E64}" type="slidenum">
              <a:rPr lang="en-US" smtClean="0"/>
              <a:t>3</a:t>
            </a:fld>
            <a:endParaRPr lang="en-US"/>
          </a:p>
        </p:txBody>
      </p:sp>
    </p:spTree>
    <p:extLst>
      <p:ext uri="{BB962C8B-B14F-4D97-AF65-F5344CB8AC3E}">
        <p14:creationId xmlns:p14="http://schemas.microsoft.com/office/powerpoint/2010/main" val="222175343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4C8E5D6-E240-4AB4-B03F-F45C58F87E64}" type="slidenum">
              <a:rPr lang="en-US" smtClean="0"/>
              <a:t>30</a:t>
            </a:fld>
            <a:endParaRPr lang="en-US"/>
          </a:p>
        </p:txBody>
      </p:sp>
    </p:spTree>
    <p:extLst>
      <p:ext uri="{BB962C8B-B14F-4D97-AF65-F5344CB8AC3E}">
        <p14:creationId xmlns:p14="http://schemas.microsoft.com/office/powerpoint/2010/main" val="175503673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4C8E5D6-E240-4AB4-B03F-F45C58F87E64}" type="slidenum">
              <a:rPr lang="en-US" smtClean="0"/>
              <a:t>31</a:t>
            </a:fld>
            <a:endParaRPr lang="en-US"/>
          </a:p>
        </p:txBody>
      </p:sp>
    </p:spTree>
    <p:extLst>
      <p:ext uri="{BB962C8B-B14F-4D97-AF65-F5344CB8AC3E}">
        <p14:creationId xmlns:p14="http://schemas.microsoft.com/office/powerpoint/2010/main" val="294393944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4C8E5D6-E240-4AB4-B03F-F45C58F87E64}" type="slidenum">
              <a:rPr lang="en-US" smtClean="0"/>
              <a:t>32</a:t>
            </a:fld>
            <a:endParaRPr lang="en-US"/>
          </a:p>
        </p:txBody>
      </p:sp>
    </p:spTree>
    <p:extLst>
      <p:ext uri="{BB962C8B-B14F-4D97-AF65-F5344CB8AC3E}">
        <p14:creationId xmlns:p14="http://schemas.microsoft.com/office/powerpoint/2010/main" val="195403402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4C8E5D6-E240-4AB4-B03F-F45C58F87E64}" type="slidenum">
              <a:rPr lang="en-US" smtClean="0"/>
              <a:t>33</a:t>
            </a:fld>
            <a:endParaRPr lang="en-US"/>
          </a:p>
        </p:txBody>
      </p:sp>
    </p:spTree>
    <p:extLst>
      <p:ext uri="{BB962C8B-B14F-4D97-AF65-F5344CB8AC3E}">
        <p14:creationId xmlns:p14="http://schemas.microsoft.com/office/powerpoint/2010/main" val="23870016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4C8E5D6-E240-4AB4-B03F-F45C58F87E64}" type="slidenum">
              <a:rPr lang="en-US" smtClean="0"/>
              <a:t>4</a:t>
            </a:fld>
            <a:endParaRPr lang="en-US"/>
          </a:p>
        </p:txBody>
      </p:sp>
    </p:spTree>
    <p:extLst>
      <p:ext uri="{BB962C8B-B14F-4D97-AF65-F5344CB8AC3E}">
        <p14:creationId xmlns:p14="http://schemas.microsoft.com/office/powerpoint/2010/main" val="32200432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4C8E5D6-E240-4AB4-B03F-F45C58F87E64}" type="slidenum">
              <a:rPr lang="en-US" smtClean="0"/>
              <a:t>5</a:t>
            </a:fld>
            <a:endParaRPr lang="en-US"/>
          </a:p>
        </p:txBody>
      </p:sp>
    </p:spTree>
    <p:extLst>
      <p:ext uri="{BB962C8B-B14F-4D97-AF65-F5344CB8AC3E}">
        <p14:creationId xmlns:p14="http://schemas.microsoft.com/office/powerpoint/2010/main" val="3391328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4C8E5D6-E240-4AB4-B03F-F45C58F87E64}" type="slidenum">
              <a:rPr lang="en-US" smtClean="0"/>
              <a:t>6</a:t>
            </a:fld>
            <a:endParaRPr lang="en-US"/>
          </a:p>
        </p:txBody>
      </p:sp>
    </p:spTree>
    <p:extLst>
      <p:ext uri="{BB962C8B-B14F-4D97-AF65-F5344CB8AC3E}">
        <p14:creationId xmlns:p14="http://schemas.microsoft.com/office/powerpoint/2010/main" val="28233286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4C8E5D6-E240-4AB4-B03F-F45C58F87E64}" type="slidenum">
              <a:rPr lang="en-US" smtClean="0"/>
              <a:t>7</a:t>
            </a:fld>
            <a:endParaRPr lang="en-US"/>
          </a:p>
        </p:txBody>
      </p:sp>
    </p:spTree>
    <p:extLst>
      <p:ext uri="{BB962C8B-B14F-4D97-AF65-F5344CB8AC3E}">
        <p14:creationId xmlns:p14="http://schemas.microsoft.com/office/powerpoint/2010/main" val="5482058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4C8E5D6-E240-4AB4-B03F-F45C58F87E64}" type="slidenum">
              <a:rPr lang="en-US" smtClean="0"/>
              <a:t>8</a:t>
            </a:fld>
            <a:endParaRPr lang="en-US"/>
          </a:p>
        </p:txBody>
      </p:sp>
    </p:spTree>
    <p:extLst>
      <p:ext uri="{BB962C8B-B14F-4D97-AF65-F5344CB8AC3E}">
        <p14:creationId xmlns:p14="http://schemas.microsoft.com/office/powerpoint/2010/main" val="30835393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4C8E5D6-E240-4AB4-B03F-F45C58F87E64}" type="slidenum">
              <a:rPr lang="en-US" smtClean="0"/>
              <a:t>9</a:t>
            </a:fld>
            <a:endParaRPr lang="en-US"/>
          </a:p>
        </p:txBody>
      </p:sp>
    </p:spTree>
    <p:extLst>
      <p:ext uri="{BB962C8B-B14F-4D97-AF65-F5344CB8AC3E}">
        <p14:creationId xmlns:p14="http://schemas.microsoft.com/office/powerpoint/2010/main" val="37401210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fld id="{ED291B17-9318-49DB-B28B-6E5994AE9581}" type="datetime1">
              <a:rPr lang="en-US" smtClean="0"/>
              <a:t>17/11/2022</a:t>
            </a:fld>
            <a:endParaRPr lang="en-US"/>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p:txBody>
          <a:bodyPr/>
          <a:lstStyle/>
          <a:p>
            <a:endParaRPr lang="en-US"/>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42080410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6" name="Rectangle 5"/>
          <p:cNvSpPr>
            <a:spLocks noChangeAspect="1"/>
          </p:cNvSpPr>
          <p:nvPr userDrawn="1"/>
        </p:nvSpPr>
        <p:spPr>
          <a:xfrm>
            <a:off x="1" y="0"/>
            <a:ext cx="12192000"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lvl1pPr>
              <a:defRPr>
                <a:solidFill>
                  <a:schemeClr val="bg1"/>
                </a:solidFill>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lvl1pPr>
              <a:defRPr>
                <a:solidFill>
                  <a:schemeClr val="bg2"/>
                </a:solidFill>
              </a:defRPr>
            </a:lvl1pPr>
          </a:lstStyle>
          <a:p>
            <a:fld id="{5DB4ED54-5B5E-4A04-93D3-5772E3CE3818}" type="datetime1">
              <a:rPr lang="en-US" smtClean="0"/>
              <a:pPr/>
              <a:t>17/11/2022</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endParaRPr lang="en-US"/>
          </a:p>
        </p:txBody>
      </p:sp>
      <p:sp>
        <p:nvSpPr>
          <p:cNvPr id="5" name="Slide Number Placeholder 4"/>
          <p:cNvSpPr>
            <a:spLocks noGrp="1"/>
          </p:cNvSpPr>
          <p:nvPr>
            <p:ph type="sldNum" sz="quarter" idx="12"/>
          </p:nvPr>
        </p:nvSpPr>
        <p:spPr/>
        <p:txBody>
          <a:bodyPr/>
          <a:lstStyle>
            <a:lvl1pPr>
              <a:defRPr>
                <a:solidFill>
                  <a:schemeClr val="bg2"/>
                </a:solidFill>
              </a:defRPr>
            </a:lvl1pPr>
          </a:lstStyle>
          <a:p>
            <a:fld id="{3A98EE3D-8CD1-4C3F-BD1C-C98C9596463C}" type="slidenum">
              <a:rPr lang="en-US" smtClean="0"/>
              <a:pPr/>
              <a:t>‹#›</a:t>
            </a:fld>
            <a:endParaRPr lang="en-US"/>
          </a:p>
        </p:txBody>
      </p:sp>
      <p:sp>
        <p:nvSpPr>
          <p:cNvPr id="9" name="Picture Placeholder 5"/>
          <p:cNvSpPr>
            <a:spLocks noGrp="1"/>
          </p:cNvSpPr>
          <p:nvPr>
            <p:ph type="pic" sz="quarter" idx="13"/>
          </p:nvPr>
        </p:nvSpPr>
        <p:spPr>
          <a:xfrm>
            <a:off x="0" y="5245130"/>
            <a:ext cx="12192000" cy="1612870"/>
          </a:xfrm>
        </p:spPr>
        <p:txBody>
          <a:bodyPr/>
          <a:lstStyle/>
          <a:p>
            <a:r>
              <a:rPr lang="en-US"/>
              <a:t>Click icon to add picture</a:t>
            </a:r>
          </a:p>
        </p:txBody>
      </p:sp>
      <p:sp>
        <p:nvSpPr>
          <p:cNvPr id="2" name="Rectangle 1"/>
          <p:cNvSpPr/>
          <p:nvPr userDrawn="1"/>
        </p:nvSpPr>
        <p:spPr>
          <a:xfrm>
            <a:off x="575894" y="1972490"/>
            <a:ext cx="2467752" cy="32726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userDrawn="1"/>
        </p:nvSpPr>
        <p:spPr>
          <a:xfrm>
            <a:off x="3429849" y="1972490"/>
            <a:ext cx="2467752" cy="32726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userDrawn="1"/>
        </p:nvSpPr>
        <p:spPr>
          <a:xfrm>
            <a:off x="6283804" y="1972490"/>
            <a:ext cx="2467752" cy="32726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userDrawn="1"/>
        </p:nvSpPr>
        <p:spPr>
          <a:xfrm>
            <a:off x="9137758" y="1972490"/>
            <a:ext cx="2467752" cy="32726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 Placeholder 2"/>
          <p:cNvSpPr>
            <a:spLocks noGrp="1"/>
          </p:cNvSpPr>
          <p:nvPr>
            <p:ph type="body" idx="1"/>
          </p:nvPr>
        </p:nvSpPr>
        <p:spPr>
          <a:xfrm>
            <a:off x="581192" y="2988377"/>
            <a:ext cx="2492830" cy="557784"/>
          </a:xfrm>
        </p:spPr>
        <p:txBody>
          <a:bodyPr anchor="ctr">
            <a:noAutofit/>
          </a:bodyPr>
          <a:lstStyle>
            <a:lvl1pPr marL="0" indent="0" algn="ctr">
              <a:buNone/>
              <a:defRPr sz="20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4" name="Content Placeholder 3"/>
          <p:cNvSpPr>
            <a:spLocks noGrp="1"/>
          </p:cNvSpPr>
          <p:nvPr>
            <p:ph sz="half" idx="2"/>
          </p:nvPr>
        </p:nvSpPr>
        <p:spPr>
          <a:xfrm>
            <a:off x="581194" y="3584516"/>
            <a:ext cx="2492828" cy="1656203"/>
          </a:xfrm>
        </p:spPr>
        <p:txBody>
          <a:bodyPr anchor="t">
            <a:normAutofit/>
          </a:bodyPr>
          <a:lstStyle>
            <a:lvl1pPr marL="0" indent="0" algn="ctr">
              <a:buNone/>
              <a:defRPr sz="1200"/>
            </a:lvl1pPr>
            <a:lvl2pPr marL="324000" indent="0" algn="ctr">
              <a:buNone/>
              <a:defRPr sz="1200"/>
            </a:lvl2pPr>
            <a:lvl3pPr marL="630000" indent="0" algn="ctr">
              <a:buNone/>
              <a:defRPr sz="1200"/>
            </a:lvl3pPr>
            <a:lvl4pPr marL="1008000" indent="0" algn="ctr">
              <a:buNone/>
              <a:defRPr sz="1200"/>
            </a:lvl4pPr>
            <a:lvl5pPr marL="1368000" indent="0" algn="ctr">
              <a:buNone/>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 Placeholder 4"/>
          <p:cNvSpPr>
            <a:spLocks noGrp="1"/>
          </p:cNvSpPr>
          <p:nvPr>
            <p:ph type="body" sz="quarter" idx="3"/>
          </p:nvPr>
        </p:nvSpPr>
        <p:spPr>
          <a:xfrm>
            <a:off x="6298472" y="2988377"/>
            <a:ext cx="2492830" cy="553373"/>
          </a:xfrm>
        </p:spPr>
        <p:txBody>
          <a:bodyPr anchor="ctr">
            <a:noAutofit/>
          </a:bodyPr>
          <a:lstStyle>
            <a:lvl1pPr marL="0" marR="0" indent="0" algn="ctr"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Edit Master text styles</a:t>
            </a:r>
          </a:p>
        </p:txBody>
      </p:sp>
      <p:sp>
        <p:nvSpPr>
          <p:cNvPr id="16" name="Content Placeholder 5"/>
          <p:cNvSpPr>
            <a:spLocks noGrp="1"/>
          </p:cNvSpPr>
          <p:nvPr>
            <p:ph sz="quarter" idx="4"/>
          </p:nvPr>
        </p:nvSpPr>
        <p:spPr>
          <a:xfrm>
            <a:off x="6298471" y="3584516"/>
            <a:ext cx="2492830" cy="1656203"/>
          </a:xfrm>
        </p:spPr>
        <p:txBody>
          <a:bodyPr anchor="t">
            <a:normAutofit/>
          </a:bodyPr>
          <a:lstStyle>
            <a:lvl1pPr marL="0" indent="0" algn="ctr">
              <a:buNone/>
              <a:defRPr sz="1200"/>
            </a:lvl1pPr>
            <a:lvl2pPr marL="324000" indent="0" algn="ctr">
              <a:buNone/>
              <a:defRPr sz="1200"/>
            </a:lvl2pPr>
            <a:lvl3pPr marL="630000" indent="0" algn="ctr">
              <a:buNone/>
              <a:defRPr sz="1200"/>
            </a:lvl3pPr>
            <a:lvl4pPr marL="1008000" indent="0" algn="ctr">
              <a:buNone/>
              <a:defRPr sz="1200"/>
            </a:lvl4pPr>
            <a:lvl5pPr marL="1368000" indent="0" algn="ctr">
              <a:buNone/>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Text Placeholder 2"/>
          <p:cNvSpPr>
            <a:spLocks noGrp="1"/>
          </p:cNvSpPr>
          <p:nvPr>
            <p:ph type="body" idx="14"/>
          </p:nvPr>
        </p:nvSpPr>
        <p:spPr>
          <a:xfrm>
            <a:off x="3444517" y="2988377"/>
            <a:ext cx="2492830" cy="557784"/>
          </a:xfrm>
        </p:spPr>
        <p:txBody>
          <a:bodyPr anchor="ctr">
            <a:noAutofit/>
          </a:bodyPr>
          <a:lstStyle>
            <a:lvl1pPr marL="0" indent="0" algn="ctr">
              <a:buNone/>
              <a:defRPr sz="20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8" name="Content Placeholder 3"/>
          <p:cNvSpPr>
            <a:spLocks noGrp="1"/>
          </p:cNvSpPr>
          <p:nvPr>
            <p:ph sz="half" idx="15"/>
          </p:nvPr>
        </p:nvSpPr>
        <p:spPr>
          <a:xfrm>
            <a:off x="3444519" y="3584516"/>
            <a:ext cx="2492828" cy="1656203"/>
          </a:xfrm>
        </p:spPr>
        <p:txBody>
          <a:bodyPr anchor="t">
            <a:normAutofit/>
          </a:bodyPr>
          <a:lstStyle>
            <a:lvl1pPr marL="0" indent="0" algn="ctr">
              <a:buNone/>
              <a:defRPr sz="1200"/>
            </a:lvl1pPr>
            <a:lvl2pPr marL="324000" indent="0" algn="ctr">
              <a:buNone/>
              <a:defRPr sz="1200"/>
            </a:lvl2pPr>
            <a:lvl3pPr marL="630000" indent="0" algn="ctr">
              <a:buNone/>
              <a:defRPr sz="1200"/>
            </a:lvl3pPr>
            <a:lvl4pPr marL="1008000" indent="0" algn="ctr">
              <a:buNone/>
              <a:defRPr sz="1200"/>
            </a:lvl4pPr>
            <a:lvl5pPr marL="1368000" indent="0" algn="ctr">
              <a:buNone/>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4"/>
          <p:cNvSpPr>
            <a:spLocks noGrp="1"/>
          </p:cNvSpPr>
          <p:nvPr>
            <p:ph type="body" sz="quarter" idx="16"/>
          </p:nvPr>
        </p:nvSpPr>
        <p:spPr>
          <a:xfrm>
            <a:off x="9138807" y="2988377"/>
            <a:ext cx="2492830" cy="553373"/>
          </a:xfrm>
        </p:spPr>
        <p:txBody>
          <a:bodyPr anchor="ctr">
            <a:noAutofit/>
          </a:bodyPr>
          <a:lstStyle>
            <a:lvl1pPr marL="0" marR="0" indent="0" algn="ctr"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Edit Master text styles</a:t>
            </a:r>
          </a:p>
        </p:txBody>
      </p:sp>
      <p:sp>
        <p:nvSpPr>
          <p:cNvPr id="20" name="Content Placeholder 5"/>
          <p:cNvSpPr>
            <a:spLocks noGrp="1"/>
          </p:cNvSpPr>
          <p:nvPr>
            <p:ph sz="quarter" idx="17"/>
          </p:nvPr>
        </p:nvSpPr>
        <p:spPr>
          <a:xfrm>
            <a:off x="9138806" y="3584516"/>
            <a:ext cx="2492830" cy="1656203"/>
          </a:xfrm>
        </p:spPr>
        <p:txBody>
          <a:bodyPr anchor="t">
            <a:normAutofit/>
          </a:bodyPr>
          <a:lstStyle>
            <a:lvl1pPr marL="0" indent="0" algn="ctr">
              <a:buNone/>
              <a:defRPr sz="1200"/>
            </a:lvl1pPr>
            <a:lvl2pPr marL="324000" indent="0" algn="ctr">
              <a:buNone/>
              <a:defRPr sz="1200"/>
            </a:lvl2pPr>
            <a:lvl3pPr marL="630000" indent="0" algn="ctr">
              <a:buNone/>
              <a:defRPr sz="1200"/>
            </a:lvl3pPr>
            <a:lvl4pPr marL="1008000" indent="0" algn="ctr">
              <a:buNone/>
              <a:defRPr sz="1200"/>
            </a:lvl4pPr>
            <a:lvl5pPr marL="1368000" indent="0" algn="ctr">
              <a:buNone/>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Rectangle 20"/>
          <p:cNvSpPr/>
          <p:nvPr userDrawn="1"/>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p:cNvSpPr/>
          <p:nvPr userDrawn="1"/>
        </p:nvSpPr>
        <p:spPr>
          <a:xfrm>
            <a:off x="8042147" y="453643"/>
            <a:ext cx="3703320" cy="98554"/>
          </a:xfrm>
          <a:prstGeom prst="rect">
            <a:avLst/>
          </a:prstGeom>
          <a:solidFill>
            <a:schemeClr val="tx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2"/>
          <p:cNvSpPr/>
          <p:nvPr userDrawn="1"/>
        </p:nvSpPr>
        <p:spPr>
          <a:xfrm>
            <a:off x="4241830" y="457200"/>
            <a:ext cx="3703320" cy="9144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41258135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17/11/2022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230145084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D82884F1-FFEA-405F-9602-3DCA865EDA4E}" type="datetime1">
              <a:rPr lang="en-US" smtClean="0"/>
              <a:t>17/11/2022</a:t>
            </a:fld>
            <a:endParaRPr lang="en-US"/>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a:lstStyle/>
          <a:p>
            <a:endParaRPr lang="en-US"/>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a:p>
        </p:txBody>
      </p:sp>
    </p:spTree>
    <p:extLst>
      <p:ext uri="{BB962C8B-B14F-4D97-AF65-F5344CB8AC3E}">
        <p14:creationId xmlns:p14="http://schemas.microsoft.com/office/powerpoint/2010/main" val="278919551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Content with Caption">
    <p:spTree>
      <p:nvGrpSpPr>
        <p:cNvPr id="1" name=""/>
        <p:cNvGrpSpPr/>
        <p:nvPr/>
      </p:nvGrpSpPr>
      <p:grpSpPr>
        <a:xfrm>
          <a:off x="0" y="0"/>
          <a:ext cx="0" cy="0"/>
          <a:chOff x="0" y="0"/>
          <a:chExt cx="0" cy="0"/>
        </a:xfrm>
      </p:grpSpPr>
      <p:sp>
        <p:nvSpPr>
          <p:cNvPr id="6" name="Picture Placeholder 5"/>
          <p:cNvSpPr>
            <a:spLocks noGrp="1"/>
          </p:cNvSpPr>
          <p:nvPr>
            <p:ph type="pic" sz="quarter" idx="13"/>
          </p:nvPr>
        </p:nvSpPr>
        <p:spPr>
          <a:xfrm>
            <a:off x="0" y="0"/>
            <a:ext cx="4232275" cy="6858000"/>
          </a:xfrm>
        </p:spPr>
        <p:txBody>
          <a:bodyPr/>
          <a:lstStyle/>
          <a:p>
            <a:r>
              <a:rPr lang="en-US"/>
              <a:t>Click icon to add picture</a:t>
            </a:r>
          </a:p>
        </p:txBody>
      </p:sp>
      <p:sp>
        <p:nvSpPr>
          <p:cNvPr id="2" name="Title 1"/>
          <p:cNvSpPr>
            <a:spLocks noGrp="1"/>
          </p:cNvSpPr>
          <p:nvPr>
            <p:ph type="title"/>
          </p:nvPr>
        </p:nvSpPr>
        <p:spPr>
          <a:xfrm>
            <a:off x="4900927" y="709565"/>
            <a:ext cx="6650991" cy="699407"/>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Content Placeholder 2"/>
          <p:cNvSpPr>
            <a:spLocks noGrp="1"/>
          </p:cNvSpPr>
          <p:nvPr>
            <p:ph idx="1"/>
          </p:nvPr>
        </p:nvSpPr>
        <p:spPr>
          <a:xfrm>
            <a:off x="4900928" y="1632857"/>
            <a:ext cx="6650991" cy="4205188"/>
          </a:xfrm>
        </p:spPr>
        <p:txBody>
          <a:bodyPr anchor="t">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D82884F1-FFEA-405F-9602-3DCA865EDA4E}" type="datetime1">
              <a:rPr lang="en-US" smtClean="0"/>
              <a:t>17/11/2022</a:t>
            </a:fld>
            <a:endParaRPr lang="en-US"/>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a:lstStyle/>
          <a:p>
            <a:endParaRPr lang="en-US"/>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a:p>
        </p:txBody>
      </p:sp>
    </p:spTree>
    <p:extLst>
      <p:ext uri="{BB962C8B-B14F-4D97-AF65-F5344CB8AC3E}">
        <p14:creationId xmlns:p14="http://schemas.microsoft.com/office/powerpoint/2010/main" val="336570152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Content with Caption">
    <p:bg>
      <p:bgPr>
        <a:solidFill>
          <a:schemeClr val="bg2"/>
        </a:solidFill>
        <a:effectLst/>
      </p:bgPr>
    </p:bg>
    <p:spTree>
      <p:nvGrpSpPr>
        <p:cNvPr id="1" name=""/>
        <p:cNvGrpSpPr/>
        <p:nvPr/>
      </p:nvGrpSpPr>
      <p:grpSpPr>
        <a:xfrm>
          <a:off x="0" y="0"/>
          <a:ext cx="0" cy="0"/>
          <a:chOff x="0" y="0"/>
          <a:chExt cx="0" cy="0"/>
        </a:xfrm>
      </p:grpSpPr>
      <p:sp>
        <p:nvSpPr>
          <p:cNvPr id="14" name="Picture Placeholder 4"/>
          <p:cNvSpPr>
            <a:spLocks noGrp="1"/>
          </p:cNvSpPr>
          <p:nvPr>
            <p:ph type="pic" sz="quarter" idx="14" hasCustomPrompt="1"/>
          </p:nvPr>
        </p:nvSpPr>
        <p:spPr>
          <a:xfrm>
            <a:off x="8622917" y="3322281"/>
            <a:ext cx="3367862" cy="3367862"/>
          </a:xfrm>
        </p:spPr>
        <p:txBody>
          <a:bodyPr/>
          <a:lstStyle>
            <a:lvl1pPr marL="0" indent="0" algn="ctr">
              <a:buNone/>
              <a:defRPr>
                <a:solidFill>
                  <a:schemeClr val="tx1"/>
                </a:solidFill>
              </a:defRPr>
            </a:lvl1pPr>
          </a:lstStyle>
          <a:p>
            <a:r>
              <a:rPr lang="en-US"/>
              <a:t>Icon Watermark</a:t>
            </a:r>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5" name="Picture Placeholder 4"/>
          <p:cNvSpPr>
            <a:spLocks noGrp="1"/>
          </p:cNvSpPr>
          <p:nvPr>
            <p:ph type="pic" sz="quarter" idx="13" hasCustomPrompt="1"/>
          </p:nvPr>
        </p:nvSpPr>
        <p:spPr>
          <a:xfrm>
            <a:off x="768350" y="2312987"/>
            <a:ext cx="731520" cy="731520"/>
          </a:xfrm>
        </p:spPr>
        <p:txBody>
          <a:bodyPr/>
          <a:lstStyle>
            <a:lvl1pPr marL="0" indent="0">
              <a:buNone/>
              <a:defRPr>
                <a:solidFill>
                  <a:schemeClr val="bg1"/>
                </a:solidFill>
              </a:defRPr>
            </a:lvl1pPr>
          </a:lstStyle>
          <a:p>
            <a:r>
              <a:rPr lang="en-US"/>
              <a:t>Icon</a:t>
            </a:r>
          </a:p>
        </p:txBody>
      </p:sp>
      <p:sp>
        <p:nvSpPr>
          <p:cNvPr id="2" name="Title 1"/>
          <p:cNvSpPr>
            <a:spLocks noGrp="1"/>
          </p:cNvSpPr>
          <p:nvPr>
            <p:ph type="title"/>
          </p:nvPr>
        </p:nvSpPr>
        <p:spPr>
          <a:xfrm>
            <a:off x="767857" y="2647728"/>
            <a:ext cx="3031852" cy="1722419"/>
          </a:xfrm>
        </p:spPr>
        <p:txBody>
          <a:bodyPr anchor="ctr">
            <a:normAutofit/>
          </a:bodyPr>
          <a:lstStyle>
            <a:lvl1pPr algn="l">
              <a:defRPr sz="2400" b="0">
                <a:solidFill>
                  <a:srgbClr val="FFFFFF"/>
                </a:solidFill>
              </a:defRPr>
            </a:lvl1pPr>
          </a:lstStyle>
          <a:p>
            <a:r>
              <a:rPr lang="en-US"/>
              <a:t>Click to edit Master title style</a:t>
            </a:r>
            <a:endParaRPr lang="en-US" dirty="0"/>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D82884F1-FFEA-405F-9602-3DCA865EDA4E}" type="datetime1">
              <a:rPr lang="en-US" smtClean="0"/>
              <a:t>17/11/2022</a:t>
            </a:fld>
            <a:endParaRPr lang="en-US"/>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a:lstStyle/>
          <a:p>
            <a:endParaRPr lang="en-US"/>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a:p>
        </p:txBody>
      </p:sp>
    </p:spTree>
    <p:extLst>
      <p:ext uri="{BB962C8B-B14F-4D97-AF65-F5344CB8AC3E}">
        <p14:creationId xmlns:p14="http://schemas.microsoft.com/office/powerpoint/2010/main" val="412417911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1" y="0"/>
            <a:ext cx="12192000" cy="685800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2647728"/>
            <a:ext cx="3031852" cy="1722419"/>
          </a:xfrm>
        </p:spPr>
        <p:txBody>
          <a:bodyPr anchor="ctr">
            <a:normAutofit/>
          </a:bodyPr>
          <a:lstStyle>
            <a:lvl1pPr algn="l">
              <a:defRPr sz="24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lvl1pPr>
              <a:defRPr>
                <a:solidFill>
                  <a:schemeClr val="bg2"/>
                </a:solidFill>
              </a:defRPr>
            </a:lvl1pPr>
          </a:lstStyle>
          <a:p>
            <a:fld id="{D82884F1-FFEA-405F-9602-3DCA865EDA4E}" type="datetime1">
              <a:rPr lang="en-US" smtClean="0"/>
              <a:pPr/>
              <a:t>17/11/2022</a:t>
            </a:fld>
            <a:endParaRPr lang="en-US"/>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a:lstStyle>
            <a:lvl1pPr>
              <a:defRPr>
                <a:solidFill>
                  <a:schemeClr val="bg2"/>
                </a:solidFill>
              </a:defRPr>
            </a:lvl1pPr>
          </a:lstStyle>
          <a:p>
            <a:endParaRPr lang="en-US"/>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lvl1pPr>
              <a:defRPr>
                <a:solidFill>
                  <a:schemeClr val="bg2"/>
                </a:solidFill>
              </a:defRPr>
            </a:lvl1pPr>
          </a:lstStyle>
          <a:p>
            <a:fld id="{3A98EE3D-8CD1-4C3F-BD1C-C98C9596463C}" type="slidenum">
              <a:rPr lang="en-US" smtClean="0"/>
              <a:pPr/>
              <a:t>‹#›</a:t>
            </a:fld>
            <a:endParaRPr lang="en-US"/>
          </a:p>
        </p:txBody>
      </p:sp>
      <p:sp>
        <p:nvSpPr>
          <p:cNvPr id="12" name="Rectangle 11"/>
          <p:cNvSpPr/>
          <p:nvPr userDrawn="1"/>
        </p:nvSpPr>
        <p:spPr>
          <a:xfrm rot="5400000">
            <a:off x="1415595" y="3435840"/>
            <a:ext cx="57607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0459554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17/11/2022</a:t>
            </a:fld>
            <a:endParaRPr lang="en-US"/>
          </a:p>
        </p:txBody>
      </p:sp>
      <p:sp>
        <p:nvSpPr>
          <p:cNvPr id="6" name="Footer Placeholder 5"/>
          <p:cNvSpPr>
            <a:spLocks noGrp="1"/>
          </p:cNvSpPr>
          <p:nvPr>
            <p:ph type="ftr" sz="quarter" idx="11"/>
          </p:nvPr>
        </p:nvSpPr>
        <p:spPr/>
        <p:txBody>
          <a:bodyPr/>
          <a:lstStyle/>
          <a:p>
            <a:pPr algn="l"/>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229634900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CED4963-E985-44C4-B8C4-FDD613B7C2F8}" type="datetime1">
              <a:rPr lang="en-US" smtClean="0"/>
              <a:t>17/11/2022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1559142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204200" y="863600"/>
            <a:ext cx="3124200" cy="4807326"/>
          </a:xfrm>
        </p:spPr>
        <p:txBody>
          <a:bodyPr vert="eaVert" anchor="ctr"/>
          <a:lstStyle>
            <a:lvl1pPr>
              <a:defRPr>
                <a:solidFill>
                  <a:srgbClr val="FFFF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774923" y="863600"/>
            <a:ext cx="7161625" cy="4807326"/>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Rectangle 7">
            <a:extLst>
              <a:ext uri="{FF2B5EF4-FFF2-40B4-BE49-F238E27FC236}">
                <a16:creationId xmlns:a16="http://schemas.microsoft.com/office/drawing/2014/main"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Date Placeholder 10">
            <a:extLst>
              <a:ext uri="{FF2B5EF4-FFF2-40B4-BE49-F238E27FC236}">
                <a16:creationId xmlns:a16="http://schemas.microsoft.com/office/drawing/2014/main" id="{5C74A470-3BD3-4F33-80E5-67E6E87FCBE7}"/>
              </a:ext>
            </a:extLst>
          </p:cNvPr>
          <p:cNvSpPr>
            <a:spLocks noGrp="1"/>
          </p:cNvSpPr>
          <p:nvPr>
            <p:ph type="dt" sz="half" idx="10"/>
          </p:nvPr>
        </p:nvSpPr>
        <p:spPr/>
        <p:txBody>
          <a:bodyPr/>
          <a:lstStyle/>
          <a:p>
            <a:fld id="{ED291B17-9318-49DB-B28B-6E5994AE9581}" type="datetime1">
              <a:rPr lang="en-US" smtClean="0"/>
              <a:t>17/11/2022</a:t>
            </a:fld>
            <a:endParaRPr lang="en-US"/>
          </a:p>
        </p:txBody>
      </p:sp>
      <p:sp>
        <p:nvSpPr>
          <p:cNvPr id="12" name="Footer Placeholder 11">
            <a:extLst>
              <a:ext uri="{FF2B5EF4-FFF2-40B4-BE49-F238E27FC236}">
                <a16:creationId xmlns:a16="http://schemas.microsoft.com/office/drawing/2014/main" id="{9A3A30BA-DB50-4D7D-BCDE-17D20FB354DF}"/>
              </a:ext>
            </a:extLst>
          </p:cNvPr>
          <p:cNvSpPr>
            <a:spLocks noGrp="1"/>
          </p:cNvSpPr>
          <p:nvPr>
            <p:ph type="ftr" sz="quarter" idx="11"/>
          </p:nvPr>
        </p:nvSpPr>
        <p:spPr/>
        <p:txBody>
          <a:bodyPr/>
          <a:lstStyle/>
          <a:p>
            <a:endParaRPr lang="en-US"/>
          </a:p>
        </p:txBody>
      </p:sp>
      <p:sp>
        <p:nvSpPr>
          <p:cNvPr id="13" name="Slide Number Placeholder 12">
            <a:extLst>
              <a:ext uri="{FF2B5EF4-FFF2-40B4-BE49-F238E27FC236}">
                <a16:creationId xmlns:a16="http://schemas.microsoft.com/office/drawing/2014/main" id="{76FF9E58-C0B2-436B-A21C-DB45A00D6515}"/>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21868441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5" name="Picture Placeholder 4"/>
          <p:cNvSpPr>
            <a:spLocks noGrp="1"/>
          </p:cNvSpPr>
          <p:nvPr>
            <p:ph type="pic" sz="quarter" idx="13"/>
          </p:nvPr>
        </p:nvSpPr>
        <p:spPr>
          <a:xfrm>
            <a:off x="0" y="0"/>
            <a:ext cx="12192000" cy="6858000"/>
          </a:xfrm>
        </p:spPr>
        <p:txBody>
          <a:bodyPr/>
          <a:lstStyle>
            <a:lvl1pPr algn="ctr">
              <a:defRPr/>
            </a:lvl1pPr>
          </a:lstStyle>
          <a:p>
            <a:r>
              <a:rPr lang="en-US"/>
              <a:t>Click icon to add picture</a:t>
            </a:r>
          </a:p>
        </p:txBody>
      </p:sp>
      <p:sp>
        <p:nvSpPr>
          <p:cNvPr id="11" name="Rectangle 10"/>
          <p:cNvSpPr/>
          <p:nvPr userDrawn="1"/>
        </p:nvSpPr>
        <p:spPr>
          <a:xfrm>
            <a:off x="446534" y="4284627"/>
            <a:ext cx="11292840" cy="2011678"/>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3" name="Subtitle 2"/>
          <p:cNvSpPr>
            <a:spLocks noGrp="1"/>
          </p:cNvSpPr>
          <p:nvPr>
            <p:ph type="subTitle" idx="1"/>
          </p:nvPr>
        </p:nvSpPr>
        <p:spPr>
          <a:xfrm>
            <a:off x="581194" y="5695849"/>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12" name="Rectangle 11"/>
          <p:cNvSpPr/>
          <p:nvPr userDrawn="1"/>
        </p:nvSpPr>
        <p:spPr>
          <a:xfrm>
            <a:off x="446534" y="4114808"/>
            <a:ext cx="1129284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4220835"/>
            <a:ext cx="10993549" cy="1475013"/>
          </a:xfrm>
          <a:effectLst/>
        </p:spPr>
        <p:txBody>
          <a:bodyPr anchor="b">
            <a:normAutofit/>
          </a:bodyPr>
          <a:lstStyle>
            <a:lvl1pPr>
              <a:defRPr sz="3600">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42833421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118872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340864"/>
            <a:ext cx="11029615" cy="363448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fld id="{78DD82B9-B8EE-4375-B6FF-88FA6ABB15D9}" type="datetime1">
              <a:rPr lang="en-US" smtClean="0"/>
              <a:t>17/11/2022</a:t>
            </a:fld>
            <a:endParaRPr lang="en-US"/>
          </a:p>
        </p:txBody>
      </p:sp>
      <p:sp>
        <p:nvSpPr>
          <p:cNvPr id="9" name="Footer Placeholder 8">
            <a:extLst>
              <a:ext uri="{FF2B5EF4-FFF2-40B4-BE49-F238E27FC236}">
                <a16:creationId xmlns:a16="http://schemas.microsoft.com/office/drawing/2014/main" id="{1356D3B5-6063-4A89-B88F-9D3043916FF8}"/>
              </a:ext>
            </a:extLst>
          </p:cNvPr>
          <p:cNvSpPr>
            <a:spLocks noGrp="1"/>
          </p:cNvSpPr>
          <p:nvPr>
            <p:ph type="ftr" sz="quarter" idx="11"/>
          </p:nvPr>
        </p:nvSpPr>
        <p:spPr/>
        <p:txBody>
          <a:bodyPr/>
          <a:lstStyle/>
          <a:p>
            <a:endParaRPr lang="en-US"/>
          </a:p>
        </p:txBody>
      </p:sp>
      <p:sp>
        <p:nvSpPr>
          <p:cNvPr id="10" name="Slide Number Placeholder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29616483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B2497495-0637-405E-AE64-5CC7506D51F5}" type="datetime1">
              <a:rPr lang="en-US" smtClean="0"/>
              <a:t>17/11/2022</a:t>
            </a:fld>
            <a:endParaRPr lang="en-US"/>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p:txBody>
          <a:bodyPr/>
          <a:lstStyle/>
          <a:p>
            <a:endParaRPr lang="en-US"/>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6614391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194767" cy="363304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6039" y="2228003"/>
            <a:ext cx="5194769" cy="363304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BFFD690-9426-415D-8B65-26881E07B2D4}" type="datetime1">
              <a:rPr lang="en-US" smtClean="0"/>
              <a:t>17/11/2022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23016606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581191" y="2905648"/>
            <a:ext cx="5194769" cy="557784"/>
          </a:xfrm>
        </p:spPr>
        <p:txBody>
          <a:bodyPr anchor="ctr">
            <a:noAutofit/>
          </a:bodyPr>
          <a:lstStyle>
            <a:lvl1pPr marL="0" indent="0">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581194" y="3580809"/>
            <a:ext cx="5194766" cy="2934999"/>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6039" y="2905649"/>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Edit Master text styles</a:t>
            </a:r>
          </a:p>
        </p:txBody>
      </p:sp>
      <p:sp>
        <p:nvSpPr>
          <p:cNvPr id="6" name="Content Placeholder 5"/>
          <p:cNvSpPr>
            <a:spLocks noGrp="1"/>
          </p:cNvSpPr>
          <p:nvPr>
            <p:ph sz="quarter" idx="4"/>
          </p:nvPr>
        </p:nvSpPr>
        <p:spPr>
          <a:xfrm>
            <a:off x="6416037" y="3580809"/>
            <a:ext cx="5194771" cy="2934999"/>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4C4989A-474C-40DE-95B9-011C28B71673}" type="datetime1">
              <a:rPr lang="en-US" smtClean="0"/>
              <a:t>17/11/2022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3082551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DB4ED54-5B5E-4A04-93D3-5772E3CE3818}" type="datetime1">
              <a:rPr lang="en-US" smtClean="0"/>
              <a:t>17/11/2022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9701036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B94070D-8484-4B7B-ADE0-4CCDD6380285}"/>
              </a:ext>
              <a:ext uri="{C183D7F6-B498-43B3-948B-1728B52AA6E4}">
                <adec:decorative xmlns="" xmlns:adec="http://schemas.microsoft.com/office/drawing/2017/decorative" val="1"/>
              </a:ext>
            </a:extLst>
          </p:cNvPr>
          <p:cNvSpPr/>
          <p:nvPr userDrawn="1"/>
        </p:nvSpPr>
        <p:spPr>
          <a:xfrm>
            <a:off x="-8626" y="5120639"/>
            <a:ext cx="12200626" cy="173260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25" name="Text Placeholder 2"/>
          <p:cNvSpPr>
            <a:spLocks noGrp="1"/>
          </p:cNvSpPr>
          <p:nvPr>
            <p:ph type="body" idx="1" hasCustomPrompt="1"/>
          </p:nvPr>
        </p:nvSpPr>
        <p:spPr>
          <a:xfrm>
            <a:off x="759402" y="5330449"/>
            <a:ext cx="1938528" cy="557784"/>
          </a:xfrm>
        </p:spPr>
        <p:txBody>
          <a:bodyPr anchor="ctr">
            <a:noAutofit/>
          </a:bodyPr>
          <a:lstStyle>
            <a:lvl1pPr marL="0" indent="0" algn="ctr" defTabSz="914400" rtl="0" eaLnBrk="1" latinLnBrk="0" hangingPunct="1">
              <a:buNone/>
              <a:defRPr lang="en-US" sz="4000" b="1" kern="1200" dirty="0">
                <a:solidFill>
                  <a:srgbClr val="465359"/>
                </a:solidFill>
                <a:latin typeface="+mn-lt"/>
                <a:ea typeface="+mn-ea"/>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00%</a:t>
            </a:r>
          </a:p>
        </p:txBody>
      </p:sp>
      <p:sp>
        <p:nvSpPr>
          <p:cNvPr id="26" name="Content Placeholder 3"/>
          <p:cNvSpPr>
            <a:spLocks noGrp="1"/>
          </p:cNvSpPr>
          <p:nvPr>
            <p:ph sz="half" idx="2" hasCustomPrompt="1"/>
          </p:nvPr>
        </p:nvSpPr>
        <p:spPr>
          <a:xfrm>
            <a:off x="759405" y="5958718"/>
            <a:ext cx="1938528" cy="633065"/>
          </a:xfrm>
        </p:spPr>
        <p:txBody>
          <a:bodyPr anchor="t">
            <a:normAutofit/>
          </a:bodyPr>
          <a:lstStyle>
            <a:lvl1pPr marL="0" indent="0" algn="ctr" defTabSz="914400" rtl="0" eaLnBrk="1" latinLnBrk="0" hangingPunct="1">
              <a:buNone/>
              <a:defRPr lang="en-US" sz="1000" kern="1200" dirty="0">
                <a:solidFill>
                  <a:schemeClr val="tx2"/>
                </a:solidFill>
                <a:latin typeface="+mn-lt"/>
                <a:ea typeface="+mn-ea"/>
                <a:cs typeface="Arial" panose="020B0604020202020204" pitchFamily="34" charset="0"/>
              </a:defRPr>
            </a:lvl1pPr>
            <a:lvl2pPr marL="0" indent="0" algn="ctr" defTabSz="914400" rtl="0" eaLnBrk="1" latinLnBrk="0" hangingPunct="1">
              <a:buNone/>
              <a:defRPr lang="en-US" sz="1000" kern="1200" dirty="0">
                <a:solidFill>
                  <a:schemeClr val="tx2"/>
                </a:solidFill>
                <a:latin typeface="+mn-lt"/>
                <a:ea typeface="+mn-ea"/>
                <a:cs typeface="Arial" panose="020B0604020202020204" pitchFamily="34" charset="0"/>
              </a:defRPr>
            </a:lvl2pPr>
            <a:lvl3pPr marL="0" indent="0" algn="ctr" defTabSz="914400" rtl="0" eaLnBrk="1" latinLnBrk="0" hangingPunct="1">
              <a:buNone/>
              <a:defRPr lang="en-US" sz="1000" kern="1200" dirty="0">
                <a:solidFill>
                  <a:schemeClr val="tx2"/>
                </a:solidFill>
                <a:latin typeface="+mn-lt"/>
                <a:ea typeface="+mn-ea"/>
                <a:cs typeface="Arial" panose="020B0604020202020204" pitchFamily="34" charset="0"/>
              </a:defRPr>
            </a:lvl3pPr>
            <a:lvl4pPr marL="0" indent="0" algn="ctr" defTabSz="914400" rtl="0" eaLnBrk="1" latinLnBrk="0" hangingPunct="1">
              <a:buNone/>
              <a:defRPr lang="en-US" sz="1000" kern="1200" dirty="0">
                <a:solidFill>
                  <a:schemeClr val="tx2"/>
                </a:solidFill>
                <a:latin typeface="+mn-lt"/>
                <a:ea typeface="+mn-ea"/>
                <a:cs typeface="Arial" panose="020B0604020202020204" pitchFamily="34" charset="0"/>
              </a:defRPr>
            </a:lvl4pPr>
            <a:lvl5pPr marL="0" indent="0" algn="ctr" defTabSz="914400" rtl="0" eaLnBrk="1" latinLnBrk="0" hangingPunct="1">
              <a:buNone/>
              <a:defRPr lang="en-US" sz="1000" kern="1200" dirty="0">
                <a:solidFill>
                  <a:schemeClr val="tx2"/>
                </a:solidFill>
                <a:latin typeface="+mn-lt"/>
                <a:ea typeface="+mn-ea"/>
                <a:cs typeface="Arial" panose="020B0604020202020204" pitchFamily="34" charset="0"/>
              </a:defRPr>
            </a:lvl5pPr>
          </a:lstStyle>
          <a:p>
            <a:pPr lvl="0"/>
            <a:r>
              <a:rPr lang="en-US" dirty="0"/>
              <a:t>Click to edit Master text styles</a:t>
            </a:r>
          </a:p>
        </p:txBody>
      </p:sp>
      <p:sp>
        <p:nvSpPr>
          <p:cNvPr id="27" name="Text Placeholder 2"/>
          <p:cNvSpPr>
            <a:spLocks noGrp="1"/>
          </p:cNvSpPr>
          <p:nvPr>
            <p:ph type="body" idx="10" hasCustomPrompt="1"/>
          </p:nvPr>
        </p:nvSpPr>
        <p:spPr>
          <a:xfrm>
            <a:off x="3642897" y="5330449"/>
            <a:ext cx="1938528" cy="557784"/>
          </a:xfrm>
        </p:spPr>
        <p:txBody>
          <a:bodyPr anchor="ctr">
            <a:noAutofit/>
          </a:bodyPr>
          <a:lstStyle>
            <a:lvl1pPr marL="0" indent="0" algn="ctr" defTabSz="914400" rtl="0" eaLnBrk="1" latinLnBrk="0" hangingPunct="1">
              <a:buNone/>
              <a:defRPr lang="en-US" sz="4000" b="1" kern="1200" dirty="0">
                <a:solidFill>
                  <a:schemeClr val="accent1"/>
                </a:solidFill>
                <a:latin typeface="+mn-lt"/>
                <a:ea typeface="+mn-ea"/>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00%</a:t>
            </a:r>
          </a:p>
        </p:txBody>
      </p:sp>
      <p:sp>
        <p:nvSpPr>
          <p:cNvPr id="28" name="Content Placeholder 3"/>
          <p:cNvSpPr>
            <a:spLocks noGrp="1"/>
          </p:cNvSpPr>
          <p:nvPr>
            <p:ph sz="half" idx="11" hasCustomPrompt="1"/>
          </p:nvPr>
        </p:nvSpPr>
        <p:spPr>
          <a:xfrm>
            <a:off x="3642900" y="5958718"/>
            <a:ext cx="1938528" cy="633065"/>
          </a:xfrm>
        </p:spPr>
        <p:txBody>
          <a:bodyPr anchor="t">
            <a:normAutofit/>
          </a:bodyPr>
          <a:lstStyle>
            <a:lvl1pPr marL="0" indent="0" algn="ctr" defTabSz="914400" rtl="0" eaLnBrk="1" latinLnBrk="0" hangingPunct="1">
              <a:buNone/>
              <a:defRPr lang="en-US" sz="1000" kern="1200" dirty="0">
                <a:solidFill>
                  <a:schemeClr val="tx2"/>
                </a:solidFill>
                <a:latin typeface="+mn-lt"/>
                <a:ea typeface="+mn-ea"/>
                <a:cs typeface="Arial" panose="020B0604020202020204" pitchFamily="34" charset="0"/>
              </a:defRPr>
            </a:lvl1pPr>
            <a:lvl2pPr marL="0" indent="0" algn="ctr" defTabSz="914400" rtl="0" eaLnBrk="1" latinLnBrk="0" hangingPunct="1">
              <a:buNone/>
              <a:defRPr lang="en-US" sz="1000" kern="1200" dirty="0">
                <a:solidFill>
                  <a:schemeClr val="tx2"/>
                </a:solidFill>
                <a:latin typeface="+mn-lt"/>
                <a:ea typeface="+mn-ea"/>
                <a:cs typeface="Arial" panose="020B0604020202020204" pitchFamily="34" charset="0"/>
              </a:defRPr>
            </a:lvl2pPr>
            <a:lvl3pPr marL="0" indent="0" algn="ctr" defTabSz="914400" rtl="0" eaLnBrk="1" latinLnBrk="0" hangingPunct="1">
              <a:buNone/>
              <a:defRPr lang="en-US" sz="1000" kern="1200" dirty="0">
                <a:solidFill>
                  <a:schemeClr val="tx2"/>
                </a:solidFill>
                <a:latin typeface="+mn-lt"/>
                <a:ea typeface="+mn-ea"/>
                <a:cs typeface="Arial" panose="020B0604020202020204" pitchFamily="34" charset="0"/>
              </a:defRPr>
            </a:lvl3pPr>
            <a:lvl4pPr marL="0" indent="0" algn="ctr" defTabSz="914400" rtl="0" eaLnBrk="1" latinLnBrk="0" hangingPunct="1">
              <a:buNone/>
              <a:defRPr lang="en-US" sz="1000" kern="1200" dirty="0">
                <a:solidFill>
                  <a:schemeClr val="tx2"/>
                </a:solidFill>
                <a:latin typeface="+mn-lt"/>
                <a:ea typeface="+mn-ea"/>
                <a:cs typeface="Arial" panose="020B0604020202020204" pitchFamily="34" charset="0"/>
              </a:defRPr>
            </a:lvl4pPr>
            <a:lvl5pPr marL="0" indent="0" algn="ctr" defTabSz="914400" rtl="0" eaLnBrk="1" latinLnBrk="0" hangingPunct="1">
              <a:buNone/>
              <a:defRPr lang="en-US" sz="1000" kern="1200" dirty="0">
                <a:solidFill>
                  <a:schemeClr val="tx2"/>
                </a:solidFill>
                <a:latin typeface="+mn-lt"/>
                <a:ea typeface="+mn-ea"/>
                <a:cs typeface="Arial" panose="020B0604020202020204" pitchFamily="34" charset="0"/>
              </a:defRPr>
            </a:lvl5pPr>
          </a:lstStyle>
          <a:p>
            <a:pPr lvl="0"/>
            <a:r>
              <a:rPr lang="en-US" dirty="0"/>
              <a:t>Click to edit Master text styles</a:t>
            </a:r>
          </a:p>
        </p:txBody>
      </p:sp>
      <p:sp>
        <p:nvSpPr>
          <p:cNvPr id="29" name="Text Placeholder 2"/>
          <p:cNvSpPr>
            <a:spLocks noGrp="1"/>
          </p:cNvSpPr>
          <p:nvPr>
            <p:ph type="body" idx="12" hasCustomPrompt="1"/>
          </p:nvPr>
        </p:nvSpPr>
        <p:spPr>
          <a:xfrm>
            <a:off x="6526392" y="5330449"/>
            <a:ext cx="1938528" cy="557784"/>
          </a:xfrm>
        </p:spPr>
        <p:txBody>
          <a:bodyPr anchor="ctr">
            <a:noAutofit/>
          </a:bodyPr>
          <a:lstStyle>
            <a:lvl1pPr marL="0" indent="0" algn="ctr" defTabSz="914400" rtl="0" eaLnBrk="1" latinLnBrk="0" hangingPunct="1">
              <a:buNone/>
              <a:defRPr lang="en-US" sz="4000" b="1" kern="1200" dirty="0">
                <a:solidFill>
                  <a:schemeClr val="accent2"/>
                </a:solidFill>
                <a:latin typeface="+mn-lt"/>
                <a:ea typeface="+mn-ea"/>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00%</a:t>
            </a:r>
          </a:p>
        </p:txBody>
      </p:sp>
      <p:sp>
        <p:nvSpPr>
          <p:cNvPr id="30" name="Content Placeholder 3"/>
          <p:cNvSpPr>
            <a:spLocks noGrp="1"/>
          </p:cNvSpPr>
          <p:nvPr>
            <p:ph sz="half" idx="13" hasCustomPrompt="1"/>
          </p:nvPr>
        </p:nvSpPr>
        <p:spPr>
          <a:xfrm>
            <a:off x="6526395" y="5958718"/>
            <a:ext cx="1938528" cy="633065"/>
          </a:xfrm>
        </p:spPr>
        <p:txBody>
          <a:bodyPr anchor="t">
            <a:normAutofit/>
          </a:bodyPr>
          <a:lstStyle>
            <a:lvl1pPr marL="0" indent="0" algn="ctr" defTabSz="914400" rtl="0" eaLnBrk="1" latinLnBrk="0" hangingPunct="1">
              <a:buNone/>
              <a:defRPr lang="en-US" sz="1000" kern="1200" dirty="0">
                <a:solidFill>
                  <a:schemeClr val="tx2"/>
                </a:solidFill>
                <a:latin typeface="+mn-lt"/>
                <a:ea typeface="+mn-ea"/>
                <a:cs typeface="Arial" panose="020B0604020202020204" pitchFamily="34" charset="0"/>
              </a:defRPr>
            </a:lvl1pPr>
            <a:lvl2pPr marL="0" indent="0" algn="ctr" defTabSz="914400" rtl="0" eaLnBrk="1" latinLnBrk="0" hangingPunct="1">
              <a:buNone/>
              <a:defRPr lang="en-US" sz="1000" kern="1200" dirty="0">
                <a:solidFill>
                  <a:schemeClr val="tx2"/>
                </a:solidFill>
                <a:latin typeface="+mn-lt"/>
                <a:ea typeface="+mn-ea"/>
                <a:cs typeface="Arial" panose="020B0604020202020204" pitchFamily="34" charset="0"/>
              </a:defRPr>
            </a:lvl2pPr>
            <a:lvl3pPr marL="0" indent="0" algn="ctr" defTabSz="914400" rtl="0" eaLnBrk="1" latinLnBrk="0" hangingPunct="1">
              <a:buNone/>
              <a:defRPr lang="en-US" sz="1000" kern="1200" dirty="0">
                <a:solidFill>
                  <a:schemeClr val="tx2"/>
                </a:solidFill>
                <a:latin typeface="+mn-lt"/>
                <a:ea typeface="+mn-ea"/>
                <a:cs typeface="Arial" panose="020B0604020202020204" pitchFamily="34" charset="0"/>
              </a:defRPr>
            </a:lvl3pPr>
            <a:lvl4pPr marL="0" indent="0" algn="ctr" defTabSz="914400" rtl="0" eaLnBrk="1" latinLnBrk="0" hangingPunct="1">
              <a:buNone/>
              <a:defRPr lang="en-US" sz="1000" kern="1200" dirty="0">
                <a:solidFill>
                  <a:schemeClr val="tx2"/>
                </a:solidFill>
                <a:latin typeface="+mn-lt"/>
                <a:ea typeface="+mn-ea"/>
                <a:cs typeface="Arial" panose="020B0604020202020204" pitchFamily="34" charset="0"/>
              </a:defRPr>
            </a:lvl4pPr>
            <a:lvl5pPr marL="0" indent="0" algn="ctr" defTabSz="914400" rtl="0" eaLnBrk="1" latinLnBrk="0" hangingPunct="1">
              <a:buNone/>
              <a:defRPr lang="en-US" sz="1000" kern="1200" dirty="0">
                <a:solidFill>
                  <a:schemeClr val="tx2"/>
                </a:solidFill>
                <a:latin typeface="+mn-lt"/>
                <a:ea typeface="+mn-ea"/>
                <a:cs typeface="Arial" panose="020B0604020202020204" pitchFamily="34" charset="0"/>
              </a:defRPr>
            </a:lvl5pPr>
          </a:lstStyle>
          <a:p>
            <a:pPr lvl="0"/>
            <a:r>
              <a:rPr lang="en-US" dirty="0"/>
              <a:t>Click to edit Master text styles</a:t>
            </a:r>
          </a:p>
        </p:txBody>
      </p:sp>
      <p:sp>
        <p:nvSpPr>
          <p:cNvPr id="31" name="Text Placeholder 2"/>
          <p:cNvSpPr>
            <a:spLocks noGrp="1"/>
          </p:cNvSpPr>
          <p:nvPr>
            <p:ph type="body" idx="14" hasCustomPrompt="1"/>
          </p:nvPr>
        </p:nvSpPr>
        <p:spPr>
          <a:xfrm>
            <a:off x="9409888" y="5330449"/>
            <a:ext cx="1938528" cy="557784"/>
          </a:xfrm>
        </p:spPr>
        <p:txBody>
          <a:bodyPr anchor="ctr">
            <a:noAutofit/>
          </a:bodyPr>
          <a:lstStyle>
            <a:lvl1pPr marL="0" indent="0" algn="ctr" defTabSz="914400" rtl="0" eaLnBrk="1" latinLnBrk="0" hangingPunct="1">
              <a:buNone/>
              <a:defRPr lang="en-US" sz="4000" b="1" kern="1200" dirty="0">
                <a:solidFill>
                  <a:schemeClr val="accent2"/>
                </a:solidFill>
                <a:latin typeface="+mn-lt"/>
                <a:ea typeface="+mn-ea"/>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00%</a:t>
            </a:r>
          </a:p>
        </p:txBody>
      </p:sp>
      <p:sp>
        <p:nvSpPr>
          <p:cNvPr id="32" name="Content Placeholder 3"/>
          <p:cNvSpPr>
            <a:spLocks noGrp="1"/>
          </p:cNvSpPr>
          <p:nvPr>
            <p:ph sz="half" idx="15" hasCustomPrompt="1"/>
          </p:nvPr>
        </p:nvSpPr>
        <p:spPr>
          <a:xfrm>
            <a:off x="9409891" y="5958718"/>
            <a:ext cx="1938528" cy="633065"/>
          </a:xfrm>
        </p:spPr>
        <p:txBody>
          <a:bodyPr anchor="t">
            <a:normAutofit/>
          </a:bodyPr>
          <a:lstStyle>
            <a:lvl1pPr marL="0" indent="0" algn="ctr" defTabSz="914400" rtl="0" eaLnBrk="1" latinLnBrk="0" hangingPunct="1">
              <a:buNone/>
              <a:defRPr lang="en-US" sz="1000" kern="1200" dirty="0">
                <a:solidFill>
                  <a:schemeClr val="tx2"/>
                </a:solidFill>
                <a:latin typeface="+mn-lt"/>
                <a:ea typeface="+mn-ea"/>
                <a:cs typeface="Arial" panose="020B0604020202020204" pitchFamily="34" charset="0"/>
              </a:defRPr>
            </a:lvl1pPr>
            <a:lvl2pPr marL="0" indent="0" algn="ctr" defTabSz="914400" rtl="0" eaLnBrk="1" latinLnBrk="0" hangingPunct="1">
              <a:buNone/>
              <a:defRPr lang="en-US" sz="1000" kern="1200" dirty="0">
                <a:solidFill>
                  <a:schemeClr val="tx2"/>
                </a:solidFill>
                <a:latin typeface="+mn-lt"/>
                <a:ea typeface="+mn-ea"/>
                <a:cs typeface="Arial" panose="020B0604020202020204" pitchFamily="34" charset="0"/>
              </a:defRPr>
            </a:lvl2pPr>
            <a:lvl3pPr marL="0" indent="0" algn="ctr" defTabSz="914400" rtl="0" eaLnBrk="1" latinLnBrk="0" hangingPunct="1">
              <a:buNone/>
              <a:defRPr lang="en-US" sz="1000" kern="1200" dirty="0">
                <a:solidFill>
                  <a:schemeClr val="tx2"/>
                </a:solidFill>
                <a:latin typeface="+mn-lt"/>
                <a:ea typeface="+mn-ea"/>
                <a:cs typeface="Arial" panose="020B0604020202020204" pitchFamily="34" charset="0"/>
              </a:defRPr>
            </a:lvl3pPr>
            <a:lvl4pPr marL="0" indent="0" algn="ctr" defTabSz="914400" rtl="0" eaLnBrk="1" latinLnBrk="0" hangingPunct="1">
              <a:buNone/>
              <a:defRPr lang="en-US" sz="1000" kern="1200" dirty="0">
                <a:solidFill>
                  <a:schemeClr val="tx2"/>
                </a:solidFill>
                <a:latin typeface="+mn-lt"/>
                <a:ea typeface="+mn-ea"/>
                <a:cs typeface="Arial" panose="020B0604020202020204" pitchFamily="34" charset="0"/>
              </a:defRPr>
            </a:lvl4pPr>
            <a:lvl5pPr marL="0" indent="0" algn="ctr" defTabSz="914400" rtl="0" eaLnBrk="1" latinLnBrk="0" hangingPunct="1">
              <a:buNone/>
              <a:defRPr lang="en-US" sz="1000" kern="1200" dirty="0">
                <a:solidFill>
                  <a:schemeClr val="tx2"/>
                </a:solidFill>
                <a:latin typeface="+mn-lt"/>
                <a:ea typeface="+mn-ea"/>
                <a:cs typeface="Arial" panose="020B0604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24255327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6" name="Rectangle 5"/>
          <p:cNvSpPr>
            <a:spLocks noChangeAspect="1"/>
          </p:cNvSpPr>
          <p:nvPr userDrawn="1"/>
        </p:nvSpPr>
        <p:spPr>
          <a:xfrm>
            <a:off x="1" y="0"/>
            <a:ext cx="12192000"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lvl1pPr>
              <a:defRPr>
                <a:solidFill>
                  <a:schemeClr val="bg1"/>
                </a:solidFill>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lvl1pPr>
              <a:defRPr>
                <a:solidFill>
                  <a:schemeClr val="bg2"/>
                </a:solidFill>
              </a:defRPr>
            </a:lvl1pPr>
          </a:lstStyle>
          <a:p>
            <a:fld id="{5DB4ED54-5B5E-4A04-93D3-5772E3CE3818}" type="datetime1">
              <a:rPr lang="en-US" smtClean="0"/>
              <a:pPr/>
              <a:t>17/11/2022</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endParaRPr lang="en-US"/>
          </a:p>
        </p:txBody>
      </p:sp>
      <p:sp>
        <p:nvSpPr>
          <p:cNvPr id="5" name="Slide Number Placeholder 4"/>
          <p:cNvSpPr>
            <a:spLocks noGrp="1"/>
          </p:cNvSpPr>
          <p:nvPr>
            <p:ph type="sldNum" sz="quarter" idx="12"/>
          </p:nvPr>
        </p:nvSpPr>
        <p:spPr/>
        <p:txBody>
          <a:bodyPr/>
          <a:lstStyle>
            <a:lvl1pPr>
              <a:defRPr>
                <a:solidFill>
                  <a:schemeClr val="bg2"/>
                </a:solidFill>
              </a:defRPr>
            </a:lvl1pPr>
          </a:lstStyle>
          <a:p>
            <a:fld id="{3A98EE3D-8CD1-4C3F-BD1C-C98C9596463C}" type="slidenum">
              <a:rPr lang="en-US" smtClean="0"/>
              <a:pPr/>
              <a:t>‹#›</a:t>
            </a:fld>
            <a:endParaRPr lang="en-US"/>
          </a:p>
        </p:txBody>
      </p:sp>
      <p:sp>
        <p:nvSpPr>
          <p:cNvPr id="9" name="Picture Placeholder 5"/>
          <p:cNvSpPr>
            <a:spLocks noGrp="1"/>
          </p:cNvSpPr>
          <p:nvPr>
            <p:ph type="pic" sz="quarter" idx="13"/>
          </p:nvPr>
        </p:nvSpPr>
        <p:spPr>
          <a:xfrm>
            <a:off x="0" y="5245130"/>
            <a:ext cx="12192000" cy="1612870"/>
          </a:xfrm>
        </p:spPr>
        <p:txBody>
          <a:bodyPr/>
          <a:lstStyle/>
          <a:p>
            <a:r>
              <a:rPr lang="en-US"/>
              <a:t>Click icon to add picture</a:t>
            </a:r>
          </a:p>
        </p:txBody>
      </p:sp>
      <p:sp>
        <p:nvSpPr>
          <p:cNvPr id="10" name="Rectangle 9"/>
          <p:cNvSpPr/>
          <p:nvPr userDrawn="1"/>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userDrawn="1"/>
        </p:nvSpPr>
        <p:spPr>
          <a:xfrm>
            <a:off x="8042147" y="453643"/>
            <a:ext cx="3703320" cy="98554"/>
          </a:xfrm>
          <a:prstGeom prst="rect">
            <a:avLst/>
          </a:prstGeom>
          <a:solidFill>
            <a:schemeClr val="tx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p:cNvSpPr/>
          <p:nvPr userDrawn="1"/>
        </p:nvSpPr>
        <p:spPr>
          <a:xfrm>
            <a:off x="4241830" y="457200"/>
            <a:ext cx="3703320" cy="9144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6952955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ED291B17-9318-49DB-B28B-6E5994AE9581}" type="datetime1">
              <a:rPr lang="en-US" smtClean="0"/>
              <a:t>17/11/2022</a:t>
            </a:fld>
            <a:endParaRPr lang="en-US"/>
          </a:p>
        </p:txBody>
      </p:sp>
      <p:sp>
        <p:nvSpPr>
          <p:cNvPr id="5" name="Footer Placeholder 4"/>
          <p:cNvSpPr>
            <a:spLocks noGrp="1"/>
          </p:cNvSpPr>
          <p:nvPr>
            <p:ph type="ftr" sz="quarter" idx="3"/>
          </p:nvPr>
        </p:nvSpPr>
        <p:spPr>
          <a:xfrm>
            <a:off x="581192" y="6423914"/>
            <a:ext cx="6917210" cy="365125"/>
          </a:xfrm>
          <a:prstGeom prst="rect">
            <a:avLst/>
          </a:prstGeom>
        </p:spPr>
        <p:txBody>
          <a:bodyPr vert="horz" lIns="91440" tIns="45720" rIns="91440" bIns="45720" rtlCol="0" anchor="ctr"/>
          <a:lstStyle>
            <a:lvl1pPr algn="l">
              <a:defRPr sz="900" cap="all">
                <a:solidFill>
                  <a:schemeClr val="tx1">
                    <a:lumMod val="75000"/>
                    <a:lumOff val="25000"/>
                  </a:schemeClr>
                </a:solidFill>
              </a:defRPr>
            </a:lvl1pPr>
          </a:lstStyle>
          <a:p>
            <a:endParaRPr lang="en-US"/>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t>‹#›</a:t>
            </a:fld>
            <a:endParaRPr lang="en-US"/>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24448909"/>
      </p:ext>
    </p:extLst>
  </p:cSld>
  <p:clrMap bg1="lt1" tx1="dk1" bg2="lt2" tx2="dk2" accent1="accent1" accent2="accent2" accent3="accent3" accent4="accent4" accent5="accent5" accent6="accent6" hlink="hlink" folHlink="folHlink"/>
  <p:sldLayoutIdLst>
    <p:sldLayoutId id="2147483674" r:id="rId1"/>
    <p:sldLayoutId id="2147483687" r:id="rId2"/>
    <p:sldLayoutId id="2147483675" r:id="rId3"/>
    <p:sldLayoutId id="2147483676" r:id="rId4"/>
    <p:sldLayoutId id="2147483677" r:id="rId5"/>
    <p:sldLayoutId id="2147483684" r:id="rId6"/>
    <p:sldLayoutId id="2147483678" r:id="rId7"/>
    <p:sldLayoutId id="2147483692" r:id="rId8"/>
    <p:sldLayoutId id="2147483690" r:id="rId9"/>
    <p:sldLayoutId id="2147483691" r:id="rId10"/>
    <p:sldLayoutId id="2147483679" r:id="rId11"/>
    <p:sldLayoutId id="2147483680" r:id="rId12"/>
    <p:sldLayoutId id="2147483688" r:id="rId13"/>
    <p:sldLayoutId id="2147483686" r:id="rId14"/>
    <p:sldLayoutId id="2147483689" r:id="rId15"/>
    <p:sldLayoutId id="2147483683" r:id="rId16"/>
    <p:sldLayoutId id="2147483681" r:id="rId17"/>
    <p:sldLayoutId id="2147483682" r:id="rId18"/>
  </p:sldLayoutIdLst>
  <p:hf sldNum="0" hdr="0" ftr="0" dt="0"/>
  <p:txStyles>
    <p:titleStyle>
      <a:lvl1pPr algn="l" defTabSz="457200" rtl="0" eaLnBrk="1" latinLnBrk="0" hangingPunct="1">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8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6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13.xml"/><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13.xml"/><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7.xml"/><Relationship Id="rId1" Type="http://schemas.openxmlformats.org/officeDocument/2006/relationships/slideLayout" Target="../slideLayouts/slideLayout13.xml"/><Relationship Id="rId4" Type="http://schemas.openxmlformats.org/officeDocument/2006/relationships/image" Target="../media/image10.png"/></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13.xml"/><Relationship Id="rId4" Type="http://schemas.openxmlformats.org/officeDocument/2006/relationships/image" Target="../media/image11.png"/></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9.xml"/><Relationship Id="rId1" Type="http://schemas.openxmlformats.org/officeDocument/2006/relationships/slideLayout" Target="../slideLayouts/slideLayout13.xml"/><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0.xml"/><Relationship Id="rId1" Type="http://schemas.openxmlformats.org/officeDocument/2006/relationships/slideLayout" Target="../slideLayouts/slideLayout13.xml"/><Relationship Id="rId4" Type="http://schemas.openxmlformats.org/officeDocument/2006/relationships/image" Target="../media/image11.png"/></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1.xml"/><Relationship Id="rId1" Type="http://schemas.openxmlformats.org/officeDocument/2006/relationships/slideLayout" Target="../slideLayouts/slideLayout13.xml"/><Relationship Id="rId4" Type="http://schemas.openxmlformats.org/officeDocument/2006/relationships/image" Target="../media/image15.png"/></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2.xml"/><Relationship Id="rId1" Type="http://schemas.openxmlformats.org/officeDocument/2006/relationships/slideLayout" Target="../slideLayouts/slideLayout13.xml"/><Relationship Id="rId4" Type="http://schemas.openxmlformats.org/officeDocument/2006/relationships/image" Target="../media/image17.png"/></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32.xml"/><Relationship Id="rId1" Type="http://schemas.openxmlformats.org/officeDocument/2006/relationships/slideLayout" Target="../slideLayouts/slideLayout15.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8" Type="http://schemas.openxmlformats.org/officeDocument/2006/relationships/diagramData" Target="../diagrams/data2.xm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8.xml.rels><?xml version="1.0" encoding="UTF-8" standalone="yes"?>
<Relationships xmlns="http://schemas.openxmlformats.org/package/2006/relationships"><Relationship Id="rId8" Type="http://schemas.openxmlformats.org/officeDocument/2006/relationships/diagramData" Target="../diagrams/data5.xml"/><Relationship Id="rId3" Type="http://schemas.openxmlformats.org/officeDocument/2006/relationships/diagramData" Target="../diagrams/data4.xml"/><Relationship Id="rId7" Type="http://schemas.microsoft.com/office/2007/relationships/diagramDrawing" Target="../diagrams/drawing4.xml"/><Relationship Id="rId12" Type="http://schemas.microsoft.com/office/2007/relationships/diagramDrawing" Target="../diagrams/drawing5.xml"/><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diagramColors" Target="../diagrams/colors4.xml"/><Relationship Id="rId11" Type="http://schemas.openxmlformats.org/officeDocument/2006/relationships/diagramColors" Target="../diagrams/colors5.xml"/><Relationship Id="rId5" Type="http://schemas.openxmlformats.org/officeDocument/2006/relationships/diagramQuickStyle" Target="../diagrams/quickStyle4.xml"/><Relationship Id="rId10" Type="http://schemas.openxmlformats.org/officeDocument/2006/relationships/diagramQuickStyle" Target="../diagrams/quickStyle5.xml"/><Relationship Id="rId4" Type="http://schemas.openxmlformats.org/officeDocument/2006/relationships/diagramLayout" Target="../diagrams/layout4.xml"/><Relationship Id="rId9" Type="http://schemas.openxmlformats.org/officeDocument/2006/relationships/diagramLayout" Target="../diagrams/layout5.xml"/></Relationships>
</file>

<file path=ppt/slides/_rels/slide9.xml.rels><?xml version="1.0" encoding="UTF-8" standalone="yes"?>
<Relationships xmlns="http://schemas.openxmlformats.org/package/2006/relationships"><Relationship Id="rId8" Type="http://schemas.microsoft.com/office/2007/relationships/diagramDrawing" Target="../diagrams/drawing6.xml"/><Relationship Id="rId3" Type="http://schemas.openxmlformats.org/officeDocument/2006/relationships/image" Target="../media/image4.jpg"/><Relationship Id="rId7" Type="http://schemas.openxmlformats.org/officeDocument/2006/relationships/diagramColors" Target="../diagrams/colors6.xml"/><Relationship Id="rId2" Type="http://schemas.openxmlformats.org/officeDocument/2006/relationships/notesSlide" Target="../notesSlides/notesSlide9.xml"/><Relationship Id="rId1" Type="http://schemas.openxmlformats.org/officeDocument/2006/relationships/slideLayout" Target="../slideLayouts/slideLayout9.xml"/><Relationship Id="rId6" Type="http://schemas.openxmlformats.org/officeDocument/2006/relationships/diagramQuickStyle" Target="../diagrams/quickStyle6.xml"/><Relationship Id="rId5" Type="http://schemas.openxmlformats.org/officeDocument/2006/relationships/diagramLayout" Target="../diagrams/layout6.xml"/><Relationship Id="rId4" Type="http://schemas.openxmlformats.org/officeDocument/2006/relationships/diagramData" Target="../diagrams/data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E6C8E6EB-4C59-429B-97E4-72A058CFC4FB}"/>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a:extLst>
              <a:ext uri="{FF2B5EF4-FFF2-40B4-BE49-F238E27FC236}">
                <a16:creationId xmlns:a16="http://schemas.microsoft.com/office/drawing/2014/main" id="{B5B90362-AFCC-46A9-B41C-A257A8C5B314}"/>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a:extLst>
              <a:ext uri="{FF2B5EF4-FFF2-40B4-BE49-F238E27FC236}">
                <a16:creationId xmlns:a16="http://schemas.microsoft.com/office/drawing/2014/main" id="{F71EF7F1-38BA-471D-8CD4-2A9AE8E3552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C0524398-BFB4-4C4A-8317-83B8729F9B2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24" name="Rectangle 23">
            <a:extLst>
              <a:ext uri="{FF2B5EF4-FFF2-40B4-BE49-F238E27FC236}">
                <a16:creationId xmlns:a16="http://schemas.microsoft.com/office/drawing/2014/main" id="{C1FA8F66-3B85-411D-A2A6-A50DF3026D9A}"/>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Placeholder 10"/>
          <p:cNvPicPr>
            <a:picLocks noGrp="1" noChangeAspect="1"/>
          </p:cNvPicPr>
          <p:nvPr>
            <p:ph type="pic" sz="quarter" idx="13"/>
          </p:nvPr>
        </p:nvPicPr>
        <p:blipFill>
          <a:blip r:embed="rId3"/>
          <a:stretch>
            <a:fillRect/>
          </a:stretch>
        </p:blipFill>
        <p:spPr>
          <a:xfrm>
            <a:off x="163064" y="0"/>
            <a:ext cx="12028936" cy="6858000"/>
          </a:xfrm>
          <a:prstGeom prst="rect">
            <a:avLst/>
          </a:prstGeom>
          <a:solidFill>
            <a:schemeClr val="tx1"/>
          </a:solidFill>
        </p:spPr>
      </p:pic>
      <p:sp>
        <p:nvSpPr>
          <p:cNvPr id="26" name="Rectangle 25">
            <a:extLst>
              <a:ext uri="{FF2B5EF4-FFF2-40B4-BE49-F238E27FC236}">
                <a16:creationId xmlns:a16="http://schemas.microsoft.com/office/drawing/2014/main" id="{4179E790-E691-4202-B7FA-62924FC8D195}"/>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234" y="4219240"/>
            <a:ext cx="11301984" cy="9499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a:extLst>
              <a:ext uri="{FF2B5EF4-FFF2-40B4-BE49-F238E27FC236}">
                <a16:creationId xmlns:a16="http://schemas.microsoft.com/office/drawing/2014/main" id="{065EE0A0-4DA6-4AA2-A475-14DB03C55AFA}"/>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234" y="4376057"/>
            <a:ext cx="11303626" cy="2034709"/>
          </a:xfrm>
          <a:prstGeom prst="rect">
            <a:avLst/>
          </a:prstGeom>
          <a:solidFill>
            <a:schemeClr val="bg1"/>
          </a:solidFill>
          <a:ln w="6350" cmpd="sng">
            <a:noFill/>
          </a:ln>
          <a:effectLst/>
        </p:spPr>
        <p:style>
          <a:lnRef idx="1">
            <a:schemeClr val="accent1"/>
          </a:lnRef>
          <a:fillRef idx="3">
            <a:schemeClr val="accent1"/>
          </a:fillRef>
          <a:effectRef idx="2">
            <a:schemeClr val="accent1"/>
          </a:effectRef>
          <a:fontRef idx="minor">
            <a:schemeClr val="lt1"/>
          </a:fontRef>
        </p:style>
      </p:sp>
      <p:sp>
        <p:nvSpPr>
          <p:cNvPr id="8" name="Title 7"/>
          <p:cNvSpPr>
            <a:spLocks noGrp="1"/>
          </p:cNvSpPr>
          <p:nvPr>
            <p:ph type="ctrTitle"/>
          </p:nvPr>
        </p:nvSpPr>
        <p:spPr>
          <a:xfrm>
            <a:off x="609599" y="4572000"/>
            <a:ext cx="10965141" cy="895244"/>
          </a:xfrm>
        </p:spPr>
        <p:txBody>
          <a:bodyPr vert="horz" lIns="91440" tIns="45720" rIns="91440" bIns="45720" rtlCol="0" anchor="b">
            <a:normAutofit/>
          </a:bodyPr>
          <a:lstStyle/>
          <a:p>
            <a:r>
              <a:rPr lang="en-US" sz="4000">
                <a:solidFill>
                  <a:schemeClr val="tx1"/>
                </a:solidFill>
              </a:rPr>
              <a:t>Product introduction</a:t>
            </a:r>
          </a:p>
        </p:txBody>
      </p:sp>
      <p:sp>
        <p:nvSpPr>
          <p:cNvPr id="9" name="Subtitle 8"/>
          <p:cNvSpPr>
            <a:spLocks noGrp="1"/>
          </p:cNvSpPr>
          <p:nvPr>
            <p:ph type="subTitle" idx="1"/>
          </p:nvPr>
        </p:nvSpPr>
        <p:spPr>
          <a:xfrm>
            <a:off x="609598" y="5504576"/>
            <a:ext cx="10965142" cy="447491"/>
          </a:xfrm>
        </p:spPr>
        <p:txBody>
          <a:bodyPr vert="horz" lIns="91440" tIns="45720" rIns="91440" bIns="45720" rtlCol="0" anchor="t">
            <a:normAutofit/>
          </a:bodyPr>
          <a:lstStyle/>
          <a:p>
            <a:r>
              <a:rPr lang="en-US"/>
              <a:t>Venus Handicrafts company</a:t>
            </a:r>
          </a:p>
        </p:txBody>
      </p:sp>
    </p:spTree>
    <p:extLst>
      <p:ext uri="{BB962C8B-B14F-4D97-AF65-F5344CB8AC3E}">
        <p14:creationId xmlns:p14="http://schemas.microsoft.com/office/powerpoint/2010/main" val="10985722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r>
              <a:rPr lang="en-US"/>
              <a:t>View</a:t>
            </a:r>
          </a:p>
          <a:p>
            <a:r>
              <a:rPr lang="en-US"/>
              <a:t>Give feedback and ratings</a:t>
            </a:r>
          </a:p>
          <a:p>
            <a:r>
              <a:rPr lang="en-US"/>
              <a:t>Add items to the cart</a:t>
            </a:r>
          </a:p>
        </p:txBody>
      </p:sp>
      <p:sp>
        <p:nvSpPr>
          <p:cNvPr id="4" name="Title 3"/>
          <p:cNvSpPr>
            <a:spLocks noGrp="1"/>
          </p:cNvSpPr>
          <p:nvPr>
            <p:ph type="title"/>
          </p:nvPr>
        </p:nvSpPr>
        <p:spPr/>
        <p:txBody>
          <a:bodyPr/>
          <a:lstStyle/>
          <a:p>
            <a:r>
              <a:rPr lang="en-US"/>
              <a:t>Analysis of User Stories</a:t>
            </a:r>
          </a:p>
        </p:txBody>
      </p:sp>
      <p:sp>
        <p:nvSpPr>
          <p:cNvPr id="6" name="Freeform 5" descr="arrows icon"/>
          <p:cNvSpPr>
            <a:spLocks noChangeAspect="1" noEditPoints="1"/>
          </p:cNvSpPr>
          <p:nvPr/>
        </p:nvSpPr>
        <p:spPr bwMode="auto">
          <a:xfrm>
            <a:off x="767857" y="2442269"/>
            <a:ext cx="563264" cy="609840"/>
          </a:xfrm>
          <a:custGeom>
            <a:avLst/>
            <a:gdLst>
              <a:gd name="T0" fmla="*/ 424 w 561"/>
              <a:gd name="T1" fmla="*/ 592 h 606"/>
              <a:gd name="T2" fmla="*/ 437 w 561"/>
              <a:gd name="T3" fmla="*/ 501 h 606"/>
              <a:gd name="T4" fmla="*/ 497 w 561"/>
              <a:gd name="T5" fmla="*/ 498 h 606"/>
              <a:gd name="T6" fmla="*/ 291 w 561"/>
              <a:gd name="T7" fmla="*/ 446 h 606"/>
              <a:gd name="T8" fmla="*/ 271 w 561"/>
              <a:gd name="T9" fmla="*/ 428 h 606"/>
              <a:gd name="T10" fmla="*/ 375 w 561"/>
              <a:gd name="T11" fmla="*/ 314 h 606"/>
              <a:gd name="T12" fmla="*/ 526 w 561"/>
              <a:gd name="T13" fmla="*/ 491 h 606"/>
              <a:gd name="T14" fmla="*/ 509 w 561"/>
              <a:gd name="T15" fmla="*/ 524 h 606"/>
              <a:gd name="T16" fmla="*/ 451 w 561"/>
              <a:gd name="T17" fmla="*/ 528 h 606"/>
              <a:gd name="T18" fmla="*/ 437 w 561"/>
              <a:gd name="T19" fmla="*/ 606 h 606"/>
              <a:gd name="T20" fmla="*/ 205 w 561"/>
              <a:gd name="T21" fmla="*/ 587 h 606"/>
              <a:gd name="T22" fmla="*/ 218 w 561"/>
              <a:gd name="T23" fmla="*/ 329 h 606"/>
              <a:gd name="T24" fmla="*/ 278 w 561"/>
              <a:gd name="T25" fmla="*/ 326 h 606"/>
              <a:gd name="T26" fmla="*/ 33 w 561"/>
              <a:gd name="T27" fmla="*/ 326 h 606"/>
              <a:gd name="T28" fmla="*/ 93 w 561"/>
              <a:gd name="T29" fmla="*/ 329 h 606"/>
              <a:gd name="T30" fmla="*/ 107 w 561"/>
              <a:gd name="T31" fmla="*/ 515 h 606"/>
              <a:gd name="T32" fmla="*/ 80 w 561"/>
              <a:gd name="T33" fmla="*/ 515 h 606"/>
              <a:gd name="T34" fmla="*/ 31 w 561"/>
              <a:gd name="T35" fmla="*/ 357 h 606"/>
              <a:gd name="T36" fmla="*/ 6 w 561"/>
              <a:gd name="T37" fmla="*/ 337 h 606"/>
              <a:gd name="T38" fmla="*/ 145 w 561"/>
              <a:gd name="T39" fmla="*/ 147 h 606"/>
              <a:gd name="T40" fmla="*/ 307 w 561"/>
              <a:gd name="T41" fmla="*/ 319 h 606"/>
              <a:gd name="T42" fmla="*/ 290 w 561"/>
              <a:gd name="T43" fmla="*/ 353 h 606"/>
              <a:gd name="T44" fmla="*/ 232 w 561"/>
              <a:gd name="T45" fmla="*/ 357 h 606"/>
              <a:gd name="T46" fmla="*/ 218 w 561"/>
              <a:gd name="T47" fmla="*/ 600 h 606"/>
              <a:gd name="T48" fmla="*/ 455 w 561"/>
              <a:gd name="T49" fmla="*/ 359 h 606"/>
              <a:gd name="T50" fmla="*/ 468 w 561"/>
              <a:gd name="T51" fmla="*/ 189 h 606"/>
              <a:gd name="T52" fmla="*/ 528 w 561"/>
              <a:gd name="T53" fmla="*/ 186 h 606"/>
              <a:gd name="T54" fmla="*/ 283 w 561"/>
              <a:gd name="T55" fmla="*/ 186 h 606"/>
              <a:gd name="T56" fmla="*/ 343 w 561"/>
              <a:gd name="T57" fmla="*/ 189 h 606"/>
              <a:gd name="T58" fmla="*/ 357 w 561"/>
              <a:gd name="T59" fmla="*/ 280 h 606"/>
              <a:gd name="T60" fmla="*/ 330 w 561"/>
              <a:gd name="T61" fmla="*/ 280 h 606"/>
              <a:gd name="T62" fmla="*/ 281 w 561"/>
              <a:gd name="T63" fmla="*/ 216 h 606"/>
              <a:gd name="T64" fmla="*/ 256 w 561"/>
              <a:gd name="T65" fmla="*/ 196 h 606"/>
              <a:gd name="T66" fmla="*/ 395 w 561"/>
              <a:gd name="T67" fmla="*/ 6 h 606"/>
              <a:gd name="T68" fmla="*/ 557 w 561"/>
              <a:gd name="T69" fmla="*/ 178 h 606"/>
              <a:gd name="T70" fmla="*/ 540 w 561"/>
              <a:gd name="T71" fmla="*/ 212 h 606"/>
              <a:gd name="T72" fmla="*/ 482 w 561"/>
              <a:gd name="T73" fmla="*/ 216 h 606"/>
              <a:gd name="T74" fmla="*/ 468 w 561"/>
              <a:gd name="T75" fmla="*/ 372 h 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61" h="606">
                <a:moveTo>
                  <a:pt x="437" y="606"/>
                </a:moveTo>
                <a:cubicBezTo>
                  <a:pt x="430" y="606"/>
                  <a:pt x="424" y="600"/>
                  <a:pt x="424" y="592"/>
                </a:cubicBezTo>
                <a:cubicBezTo>
                  <a:pt x="424" y="515"/>
                  <a:pt x="424" y="515"/>
                  <a:pt x="424" y="515"/>
                </a:cubicBezTo>
                <a:cubicBezTo>
                  <a:pt x="424" y="507"/>
                  <a:pt x="430" y="501"/>
                  <a:pt x="437" y="501"/>
                </a:cubicBezTo>
                <a:cubicBezTo>
                  <a:pt x="494" y="501"/>
                  <a:pt x="494" y="501"/>
                  <a:pt x="494" y="501"/>
                </a:cubicBezTo>
                <a:cubicBezTo>
                  <a:pt x="497" y="498"/>
                  <a:pt x="497" y="498"/>
                  <a:pt x="497" y="498"/>
                </a:cubicBezTo>
                <a:cubicBezTo>
                  <a:pt x="374" y="348"/>
                  <a:pt x="374" y="348"/>
                  <a:pt x="374" y="348"/>
                </a:cubicBezTo>
                <a:cubicBezTo>
                  <a:pt x="291" y="446"/>
                  <a:pt x="291" y="446"/>
                  <a:pt x="291" y="446"/>
                </a:cubicBezTo>
                <a:cubicBezTo>
                  <a:pt x="286" y="451"/>
                  <a:pt x="278" y="452"/>
                  <a:pt x="272" y="447"/>
                </a:cubicBezTo>
                <a:cubicBezTo>
                  <a:pt x="266" y="442"/>
                  <a:pt x="266" y="434"/>
                  <a:pt x="271" y="428"/>
                </a:cubicBezTo>
                <a:cubicBezTo>
                  <a:pt x="364" y="319"/>
                  <a:pt x="364" y="319"/>
                  <a:pt x="364" y="319"/>
                </a:cubicBezTo>
                <a:cubicBezTo>
                  <a:pt x="367" y="316"/>
                  <a:pt x="371" y="315"/>
                  <a:pt x="375" y="314"/>
                </a:cubicBezTo>
                <a:cubicBezTo>
                  <a:pt x="379" y="314"/>
                  <a:pt x="383" y="316"/>
                  <a:pt x="385" y="319"/>
                </a:cubicBezTo>
                <a:cubicBezTo>
                  <a:pt x="526" y="491"/>
                  <a:pt x="526" y="491"/>
                  <a:pt x="526" y="491"/>
                </a:cubicBezTo>
                <a:cubicBezTo>
                  <a:pt x="530" y="496"/>
                  <a:pt x="530" y="504"/>
                  <a:pt x="525" y="509"/>
                </a:cubicBezTo>
                <a:cubicBezTo>
                  <a:pt x="509" y="524"/>
                  <a:pt x="509" y="524"/>
                  <a:pt x="509" y="524"/>
                </a:cubicBezTo>
                <a:cubicBezTo>
                  <a:pt x="507" y="527"/>
                  <a:pt x="503" y="528"/>
                  <a:pt x="500" y="528"/>
                </a:cubicBezTo>
                <a:cubicBezTo>
                  <a:pt x="451" y="528"/>
                  <a:pt x="451" y="528"/>
                  <a:pt x="451" y="528"/>
                </a:cubicBezTo>
                <a:cubicBezTo>
                  <a:pt x="451" y="592"/>
                  <a:pt x="451" y="592"/>
                  <a:pt x="451" y="592"/>
                </a:cubicBezTo>
                <a:cubicBezTo>
                  <a:pt x="451" y="600"/>
                  <a:pt x="445" y="606"/>
                  <a:pt x="437" y="606"/>
                </a:cubicBezTo>
                <a:close/>
                <a:moveTo>
                  <a:pt x="218" y="600"/>
                </a:moveTo>
                <a:cubicBezTo>
                  <a:pt x="211" y="600"/>
                  <a:pt x="205" y="594"/>
                  <a:pt x="205" y="587"/>
                </a:cubicBezTo>
                <a:cubicBezTo>
                  <a:pt x="205" y="343"/>
                  <a:pt x="205" y="343"/>
                  <a:pt x="205" y="343"/>
                </a:cubicBezTo>
                <a:cubicBezTo>
                  <a:pt x="205" y="336"/>
                  <a:pt x="211" y="329"/>
                  <a:pt x="218" y="329"/>
                </a:cubicBezTo>
                <a:cubicBezTo>
                  <a:pt x="275" y="329"/>
                  <a:pt x="275" y="329"/>
                  <a:pt x="275" y="329"/>
                </a:cubicBezTo>
                <a:cubicBezTo>
                  <a:pt x="278" y="326"/>
                  <a:pt x="278" y="326"/>
                  <a:pt x="278" y="326"/>
                </a:cubicBezTo>
                <a:cubicBezTo>
                  <a:pt x="156" y="177"/>
                  <a:pt x="156" y="177"/>
                  <a:pt x="156" y="177"/>
                </a:cubicBezTo>
                <a:cubicBezTo>
                  <a:pt x="33" y="326"/>
                  <a:pt x="33" y="326"/>
                  <a:pt x="33" y="326"/>
                </a:cubicBezTo>
                <a:cubicBezTo>
                  <a:pt x="36" y="329"/>
                  <a:pt x="36" y="329"/>
                  <a:pt x="36" y="329"/>
                </a:cubicBezTo>
                <a:cubicBezTo>
                  <a:pt x="93" y="329"/>
                  <a:pt x="93" y="329"/>
                  <a:pt x="93" y="329"/>
                </a:cubicBezTo>
                <a:cubicBezTo>
                  <a:pt x="101" y="329"/>
                  <a:pt x="107" y="336"/>
                  <a:pt x="107" y="343"/>
                </a:cubicBezTo>
                <a:cubicBezTo>
                  <a:pt x="107" y="515"/>
                  <a:pt x="107" y="515"/>
                  <a:pt x="107" y="515"/>
                </a:cubicBezTo>
                <a:cubicBezTo>
                  <a:pt x="107" y="522"/>
                  <a:pt x="101" y="528"/>
                  <a:pt x="93" y="528"/>
                </a:cubicBezTo>
                <a:cubicBezTo>
                  <a:pt x="86" y="528"/>
                  <a:pt x="80" y="522"/>
                  <a:pt x="80" y="515"/>
                </a:cubicBezTo>
                <a:cubicBezTo>
                  <a:pt x="80" y="357"/>
                  <a:pt x="80" y="357"/>
                  <a:pt x="80" y="357"/>
                </a:cubicBezTo>
                <a:cubicBezTo>
                  <a:pt x="31" y="357"/>
                  <a:pt x="31" y="357"/>
                  <a:pt x="31" y="357"/>
                </a:cubicBezTo>
                <a:cubicBezTo>
                  <a:pt x="27" y="357"/>
                  <a:pt x="24" y="355"/>
                  <a:pt x="21" y="353"/>
                </a:cubicBezTo>
                <a:cubicBezTo>
                  <a:pt x="6" y="337"/>
                  <a:pt x="6" y="337"/>
                  <a:pt x="6" y="337"/>
                </a:cubicBezTo>
                <a:cubicBezTo>
                  <a:pt x="1" y="332"/>
                  <a:pt x="0" y="324"/>
                  <a:pt x="5" y="319"/>
                </a:cubicBezTo>
                <a:cubicBezTo>
                  <a:pt x="145" y="147"/>
                  <a:pt x="145" y="147"/>
                  <a:pt x="145" y="147"/>
                </a:cubicBezTo>
                <a:cubicBezTo>
                  <a:pt x="151" y="141"/>
                  <a:pt x="161" y="141"/>
                  <a:pt x="166" y="147"/>
                </a:cubicBezTo>
                <a:cubicBezTo>
                  <a:pt x="307" y="319"/>
                  <a:pt x="307" y="319"/>
                  <a:pt x="307" y="319"/>
                </a:cubicBezTo>
                <a:cubicBezTo>
                  <a:pt x="311" y="324"/>
                  <a:pt x="311" y="332"/>
                  <a:pt x="306" y="337"/>
                </a:cubicBezTo>
                <a:cubicBezTo>
                  <a:pt x="290" y="353"/>
                  <a:pt x="290" y="353"/>
                  <a:pt x="290" y="353"/>
                </a:cubicBezTo>
                <a:cubicBezTo>
                  <a:pt x="288" y="355"/>
                  <a:pt x="284" y="357"/>
                  <a:pt x="281" y="357"/>
                </a:cubicBezTo>
                <a:cubicBezTo>
                  <a:pt x="232" y="357"/>
                  <a:pt x="232" y="357"/>
                  <a:pt x="232" y="357"/>
                </a:cubicBezTo>
                <a:cubicBezTo>
                  <a:pt x="232" y="587"/>
                  <a:pt x="232" y="587"/>
                  <a:pt x="232" y="587"/>
                </a:cubicBezTo>
                <a:cubicBezTo>
                  <a:pt x="232" y="594"/>
                  <a:pt x="226" y="600"/>
                  <a:pt x="218" y="600"/>
                </a:cubicBezTo>
                <a:close/>
                <a:moveTo>
                  <a:pt x="468" y="372"/>
                </a:moveTo>
                <a:cubicBezTo>
                  <a:pt x="461" y="372"/>
                  <a:pt x="455" y="366"/>
                  <a:pt x="455" y="359"/>
                </a:cubicBezTo>
                <a:cubicBezTo>
                  <a:pt x="455" y="202"/>
                  <a:pt x="455" y="202"/>
                  <a:pt x="455" y="202"/>
                </a:cubicBezTo>
                <a:cubicBezTo>
                  <a:pt x="455" y="195"/>
                  <a:pt x="461" y="189"/>
                  <a:pt x="468" y="189"/>
                </a:cubicBezTo>
                <a:cubicBezTo>
                  <a:pt x="525" y="189"/>
                  <a:pt x="525" y="189"/>
                  <a:pt x="525" y="189"/>
                </a:cubicBezTo>
                <a:cubicBezTo>
                  <a:pt x="528" y="186"/>
                  <a:pt x="528" y="186"/>
                  <a:pt x="528" y="186"/>
                </a:cubicBezTo>
                <a:cubicBezTo>
                  <a:pt x="406" y="36"/>
                  <a:pt x="406" y="36"/>
                  <a:pt x="406" y="36"/>
                </a:cubicBezTo>
                <a:cubicBezTo>
                  <a:pt x="283" y="186"/>
                  <a:pt x="283" y="186"/>
                  <a:pt x="283" y="186"/>
                </a:cubicBezTo>
                <a:cubicBezTo>
                  <a:pt x="286" y="189"/>
                  <a:pt x="286" y="189"/>
                  <a:pt x="286" y="189"/>
                </a:cubicBezTo>
                <a:cubicBezTo>
                  <a:pt x="343" y="189"/>
                  <a:pt x="343" y="189"/>
                  <a:pt x="343" y="189"/>
                </a:cubicBezTo>
                <a:cubicBezTo>
                  <a:pt x="351" y="189"/>
                  <a:pt x="357" y="195"/>
                  <a:pt x="357" y="202"/>
                </a:cubicBezTo>
                <a:cubicBezTo>
                  <a:pt x="357" y="280"/>
                  <a:pt x="357" y="280"/>
                  <a:pt x="357" y="280"/>
                </a:cubicBezTo>
                <a:cubicBezTo>
                  <a:pt x="357" y="288"/>
                  <a:pt x="351" y="294"/>
                  <a:pt x="343" y="294"/>
                </a:cubicBezTo>
                <a:cubicBezTo>
                  <a:pt x="336" y="294"/>
                  <a:pt x="330" y="288"/>
                  <a:pt x="330" y="280"/>
                </a:cubicBezTo>
                <a:cubicBezTo>
                  <a:pt x="330" y="216"/>
                  <a:pt x="330" y="216"/>
                  <a:pt x="330" y="216"/>
                </a:cubicBezTo>
                <a:cubicBezTo>
                  <a:pt x="281" y="216"/>
                  <a:pt x="281" y="216"/>
                  <a:pt x="281" y="216"/>
                </a:cubicBezTo>
                <a:cubicBezTo>
                  <a:pt x="277" y="216"/>
                  <a:pt x="274" y="214"/>
                  <a:pt x="271" y="212"/>
                </a:cubicBezTo>
                <a:cubicBezTo>
                  <a:pt x="256" y="196"/>
                  <a:pt x="256" y="196"/>
                  <a:pt x="256" y="196"/>
                </a:cubicBezTo>
                <a:cubicBezTo>
                  <a:pt x="251" y="191"/>
                  <a:pt x="250" y="184"/>
                  <a:pt x="255" y="178"/>
                </a:cubicBezTo>
                <a:cubicBezTo>
                  <a:pt x="395" y="6"/>
                  <a:pt x="395" y="6"/>
                  <a:pt x="395" y="6"/>
                </a:cubicBezTo>
                <a:cubicBezTo>
                  <a:pt x="401" y="0"/>
                  <a:pt x="411" y="0"/>
                  <a:pt x="416" y="6"/>
                </a:cubicBezTo>
                <a:cubicBezTo>
                  <a:pt x="557" y="178"/>
                  <a:pt x="557" y="178"/>
                  <a:pt x="557" y="178"/>
                </a:cubicBezTo>
                <a:cubicBezTo>
                  <a:pt x="561" y="184"/>
                  <a:pt x="561" y="191"/>
                  <a:pt x="556" y="196"/>
                </a:cubicBezTo>
                <a:cubicBezTo>
                  <a:pt x="540" y="212"/>
                  <a:pt x="540" y="212"/>
                  <a:pt x="540" y="212"/>
                </a:cubicBezTo>
                <a:cubicBezTo>
                  <a:pt x="538" y="214"/>
                  <a:pt x="534" y="216"/>
                  <a:pt x="531" y="216"/>
                </a:cubicBezTo>
                <a:cubicBezTo>
                  <a:pt x="482" y="216"/>
                  <a:pt x="482" y="216"/>
                  <a:pt x="482" y="216"/>
                </a:cubicBezTo>
                <a:cubicBezTo>
                  <a:pt x="482" y="359"/>
                  <a:pt x="482" y="359"/>
                  <a:pt x="482" y="359"/>
                </a:cubicBezTo>
                <a:cubicBezTo>
                  <a:pt x="482" y="366"/>
                  <a:pt x="476" y="372"/>
                  <a:pt x="468" y="372"/>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7" name="Freeform 6" descr="arrows icon"/>
          <p:cNvSpPr>
            <a:spLocks noChangeAspect="1" noEditPoints="1"/>
          </p:cNvSpPr>
          <p:nvPr/>
        </p:nvSpPr>
        <p:spPr bwMode="auto">
          <a:xfrm>
            <a:off x="8763738" y="3350032"/>
            <a:ext cx="3070403" cy="3324293"/>
          </a:xfrm>
          <a:custGeom>
            <a:avLst/>
            <a:gdLst>
              <a:gd name="T0" fmla="*/ 424 w 561"/>
              <a:gd name="T1" fmla="*/ 592 h 606"/>
              <a:gd name="T2" fmla="*/ 437 w 561"/>
              <a:gd name="T3" fmla="*/ 501 h 606"/>
              <a:gd name="T4" fmla="*/ 497 w 561"/>
              <a:gd name="T5" fmla="*/ 498 h 606"/>
              <a:gd name="T6" fmla="*/ 291 w 561"/>
              <a:gd name="T7" fmla="*/ 446 h 606"/>
              <a:gd name="T8" fmla="*/ 271 w 561"/>
              <a:gd name="T9" fmla="*/ 428 h 606"/>
              <a:gd name="T10" fmla="*/ 375 w 561"/>
              <a:gd name="T11" fmla="*/ 314 h 606"/>
              <a:gd name="T12" fmla="*/ 526 w 561"/>
              <a:gd name="T13" fmla="*/ 491 h 606"/>
              <a:gd name="T14" fmla="*/ 509 w 561"/>
              <a:gd name="T15" fmla="*/ 524 h 606"/>
              <a:gd name="T16" fmla="*/ 451 w 561"/>
              <a:gd name="T17" fmla="*/ 528 h 606"/>
              <a:gd name="T18" fmla="*/ 437 w 561"/>
              <a:gd name="T19" fmla="*/ 606 h 606"/>
              <a:gd name="T20" fmla="*/ 205 w 561"/>
              <a:gd name="T21" fmla="*/ 587 h 606"/>
              <a:gd name="T22" fmla="*/ 218 w 561"/>
              <a:gd name="T23" fmla="*/ 329 h 606"/>
              <a:gd name="T24" fmla="*/ 278 w 561"/>
              <a:gd name="T25" fmla="*/ 326 h 606"/>
              <a:gd name="T26" fmla="*/ 33 w 561"/>
              <a:gd name="T27" fmla="*/ 326 h 606"/>
              <a:gd name="T28" fmla="*/ 93 w 561"/>
              <a:gd name="T29" fmla="*/ 329 h 606"/>
              <a:gd name="T30" fmla="*/ 107 w 561"/>
              <a:gd name="T31" fmla="*/ 515 h 606"/>
              <a:gd name="T32" fmla="*/ 80 w 561"/>
              <a:gd name="T33" fmla="*/ 515 h 606"/>
              <a:gd name="T34" fmla="*/ 31 w 561"/>
              <a:gd name="T35" fmla="*/ 357 h 606"/>
              <a:gd name="T36" fmla="*/ 6 w 561"/>
              <a:gd name="T37" fmla="*/ 337 h 606"/>
              <a:gd name="T38" fmla="*/ 145 w 561"/>
              <a:gd name="T39" fmla="*/ 147 h 606"/>
              <a:gd name="T40" fmla="*/ 307 w 561"/>
              <a:gd name="T41" fmla="*/ 319 h 606"/>
              <a:gd name="T42" fmla="*/ 290 w 561"/>
              <a:gd name="T43" fmla="*/ 353 h 606"/>
              <a:gd name="T44" fmla="*/ 232 w 561"/>
              <a:gd name="T45" fmla="*/ 357 h 606"/>
              <a:gd name="T46" fmla="*/ 218 w 561"/>
              <a:gd name="T47" fmla="*/ 600 h 606"/>
              <a:gd name="T48" fmla="*/ 455 w 561"/>
              <a:gd name="T49" fmla="*/ 359 h 606"/>
              <a:gd name="T50" fmla="*/ 468 w 561"/>
              <a:gd name="T51" fmla="*/ 189 h 606"/>
              <a:gd name="T52" fmla="*/ 528 w 561"/>
              <a:gd name="T53" fmla="*/ 186 h 606"/>
              <a:gd name="T54" fmla="*/ 283 w 561"/>
              <a:gd name="T55" fmla="*/ 186 h 606"/>
              <a:gd name="T56" fmla="*/ 343 w 561"/>
              <a:gd name="T57" fmla="*/ 189 h 606"/>
              <a:gd name="T58" fmla="*/ 357 w 561"/>
              <a:gd name="T59" fmla="*/ 280 h 606"/>
              <a:gd name="T60" fmla="*/ 330 w 561"/>
              <a:gd name="T61" fmla="*/ 280 h 606"/>
              <a:gd name="T62" fmla="*/ 281 w 561"/>
              <a:gd name="T63" fmla="*/ 216 h 606"/>
              <a:gd name="T64" fmla="*/ 256 w 561"/>
              <a:gd name="T65" fmla="*/ 196 h 606"/>
              <a:gd name="T66" fmla="*/ 395 w 561"/>
              <a:gd name="T67" fmla="*/ 6 h 606"/>
              <a:gd name="T68" fmla="*/ 557 w 561"/>
              <a:gd name="T69" fmla="*/ 178 h 606"/>
              <a:gd name="T70" fmla="*/ 540 w 561"/>
              <a:gd name="T71" fmla="*/ 212 h 606"/>
              <a:gd name="T72" fmla="*/ 482 w 561"/>
              <a:gd name="T73" fmla="*/ 216 h 606"/>
              <a:gd name="T74" fmla="*/ 468 w 561"/>
              <a:gd name="T75" fmla="*/ 372 h 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61" h="606">
                <a:moveTo>
                  <a:pt x="437" y="606"/>
                </a:moveTo>
                <a:cubicBezTo>
                  <a:pt x="430" y="606"/>
                  <a:pt x="424" y="600"/>
                  <a:pt x="424" y="592"/>
                </a:cubicBezTo>
                <a:cubicBezTo>
                  <a:pt x="424" y="515"/>
                  <a:pt x="424" y="515"/>
                  <a:pt x="424" y="515"/>
                </a:cubicBezTo>
                <a:cubicBezTo>
                  <a:pt x="424" y="507"/>
                  <a:pt x="430" y="501"/>
                  <a:pt x="437" y="501"/>
                </a:cubicBezTo>
                <a:cubicBezTo>
                  <a:pt x="494" y="501"/>
                  <a:pt x="494" y="501"/>
                  <a:pt x="494" y="501"/>
                </a:cubicBezTo>
                <a:cubicBezTo>
                  <a:pt x="497" y="498"/>
                  <a:pt x="497" y="498"/>
                  <a:pt x="497" y="498"/>
                </a:cubicBezTo>
                <a:cubicBezTo>
                  <a:pt x="374" y="348"/>
                  <a:pt x="374" y="348"/>
                  <a:pt x="374" y="348"/>
                </a:cubicBezTo>
                <a:cubicBezTo>
                  <a:pt x="291" y="446"/>
                  <a:pt x="291" y="446"/>
                  <a:pt x="291" y="446"/>
                </a:cubicBezTo>
                <a:cubicBezTo>
                  <a:pt x="286" y="451"/>
                  <a:pt x="278" y="452"/>
                  <a:pt x="272" y="447"/>
                </a:cubicBezTo>
                <a:cubicBezTo>
                  <a:pt x="266" y="442"/>
                  <a:pt x="266" y="434"/>
                  <a:pt x="271" y="428"/>
                </a:cubicBezTo>
                <a:cubicBezTo>
                  <a:pt x="364" y="319"/>
                  <a:pt x="364" y="319"/>
                  <a:pt x="364" y="319"/>
                </a:cubicBezTo>
                <a:cubicBezTo>
                  <a:pt x="367" y="316"/>
                  <a:pt x="371" y="315"/>
                  <a:pt x="375" y="314"/>
                </a:cubicBezTo>
                <a:cubicBezTo>
                  <a:pt x="379" y="314"/>
                  <a:pt x="383" y="316"/>
                  <a:pt x="385" y="319"/>
                </a:cubicBezTo>
                <a:cubicBezTo>
                  <a:pt x="526" y="491"/>
                  <a:pt x="526" y="491"/>
                  <a:pt x="526" y="491"/>
                </a:cubicBezTo>
                <a:cubicBezTo>
                  <a:pt x="530" y="496"/>
                  <a:pt x="530" y="504"/>
                  <a:pt x="525" y="509"/>
                </a:cubicBezTo>
                <a:cubicBezTo>
                  <a:pt x="509" y="524"/>
                  <a:pt x="509" y="524"/>
                  <a:pt x="509" y="524"/>
                </a:cubicBezTo>
                <a:cubicBezTo>
                  <a:pt x="507" y="527"/>
                  <a:pt x="503" y="528"/>
                  <a:pt x="500" y="528"/>
                </a:cubicBezTo>
                <a:cubicBezTo>
                  <a:pt x="451" y="528"/>
                  <a:pt x="451" y="528"/>
                  <a:pt x="451" y="528"/>
                </a:cubicBezTo>
                <a:cubicBezTo>
                  <a:pt x="451" y="592"/>
                  <a:pt x="451" y="592"/>
                  <a:pt x="451" y="592"/>
                </a:cubicBezTo>
                <a:cubicBezTo>
                  <a:pt x="451" y="600"/>
                  <a:pt x="445" y="606"/>
                  <a:pt x="437" y="606"/>
                </a:cubicBezTo>
                <a:close/>
                <a:moveTo>
                  <a:pt x="218" y="600"/>
                </a:moveTo>
                <a:cubicBezTo>
                  <a:pt x="211" y="600"/>
                  <a:pt x="205" y="594"/>
                  <a:pt x="205" y="587"/>
                </a:cubicBezTo>
                <a:cubicBezTo>
                  <a:pt x="205" y="343"/>
                  <a:pt x="205" y="343"/>
                  <a:pt x="205" y="343"/>
                </a:cubicBezTo>
                <a:cubicBezTo>
                  <a:pt x="205" y="336"/>
                  <a:pt x="211" y="329"/>
                  <a:pt x="218" y="329"/>
                </a:cubicBezTo>
                <a:cubicBezTo>
                  <a:pt x="275" y="329"/>
                  <a:pt x="275" y="329"/>
                  <a:pt x="275" y="329"/>
                </a:cubicBezTo>
                <a:cubicBezTo>
                  <a:pt x="278" y="326"/>
                  <a:pt x="278" y="326"/>
                  <a:pt x="278" y="326"/>
                </a:cubicBezTo>
                <a:cubicBezTo>
                  <a:pt x="156" y="177"/>
                  <a:pt x="156" y="177"/>
                  <a:pt x="156" y="177"/>
                </a:cubicBezTo>
                <a:cubicBezTo>
                  <a:pt x="33" y="326"/>
                  <a:pt x="33" y="326"/>
                  <a:pt x="33" y="326"/>
                </a:cubicBezTo>
                <a:cubicBezTo>
                  <a:pt x="36" y="329"/>
                  <a:pt x="36" y="329"/>
                  <a:pt x="36" y="329"/>
                </a:cubicBezTo>
                <a:cubicBezTo>
                  <a:pt x="93" y="329"/>
                  <a:pt x="93" y="329"/>
                  <a:pt x="93" y="329"/>
                </a:cubicBezTo>
                <a:cubicBezTo>
                  <a:pt x="101" y="329"/>
                  <a:pt x="107" y="336"/>
                  <a:pt x="107" y="343"/>
                </a:cubicBezTo>
                <a:cubicBezTo>
                  <a:pt x="107" y="515"/>
                  <a:pt x="107" y="515"/>
                  <a:pt x="107" y="515"/>
                </a:cubicBezTo>
                <a:cubicBezTo>
                  <a:pt x="107" y="522"/>
                  <a:pt x="101" y="528"/>
                  <a:pt x="93" y="528"/>
                </a:cubicBezTo>
                <a:cubicBezTo>
                  <a:pt x="86" y="528"/>
                  <a:pt x="80" y="522"/>
                  <a:pt x="80" y="515"/>
                </a:cubicBezTo>
                <a:cubicBezTo>
                  <a:pt x="80" y="357"/>
                  <a:pt x="80" y="357"/>
                  <a:pt x="80" y="357"/>
                </a:cubicBezTo>
                <a:cubicBezTo>
                  <a:pt x="31" y="357"/>
                  <a:pt x="31" y="357"/>
                  <a:pt x="31" y="357"/>
                </a:cubicBezTo>
                <a:cubicBezTo>
                  <a:pt x="27" y="357"/>
                  <a:pt x="24" y="355"/>
                  <a:pt x="21" y="353"/>
                </a:cubicBezTo>
                <a:cubicBezTo>
                  <a:pt x="6" y="337"/>
                  <a:pt x="6" y="337"/>
                  <a:pt x="6" y="337"/>
                </a:cubicBezTo>
                <a:cubicBezTo>
                  <a:pt x="1" y="332"/>
                  <a:pt x="0" y="324"/>
                  <a:pt x="5" y="319"/>
                </a:cubicBezTo>
                <a:cubicBezTo>
                  <a:pt x="145" y="147"/>
                  <a:pt x="145" y="147"/>
                  <a:pt x="145" y="147"/>
                </a:cubicBezTo>
                <a:cubicBezTo>
                  <a:pt x="151" y="141"/>
                  <a:pt x="161" y="141"/>
                  <a:pt x="166" y="147"/>
                </a:cubicBezTo>
                <a:cubicBezTo>
                  <a:pt x="307" y="319"/>
                  <a:pt x="307" y="319"/>
                  <a:pt x="307" y="319"/>
                </a:cubicBezTo>
                <a:cubicBezTo>
                  <a:pt x="311" y="324"/>
                  <a:pt x="311" y="332"/>
                  <a:pt x="306" y="337"/>
                </a:cubicBezTo>
                <a:cubicBezTo>
                  <a:pt x="290" y="353"/>
                  <a:pt x="290" y="353"/>
                  <a:pt x="290" y="353"/>
                </a:cubicBezTo>
                <a:cubicBezTo>
                  <a:pt x="288" y="355"/>
                  <a:pt x="284" y="357"/>
                  <a:pt x="281" y="357"/>
                </a:cubicBezTo>
                <a:cubicBezTo>
                  <a:pt x="232" y="357"/>
                  <a:pt x="232" y="357"/>
                  <a:pt x="232" y="357"/>
                </a:cubicBezTo>
                <a:cubicBezTo>
                  <a:pt x="232" y="587"/>
                  <a:pt x="232" y="587"/>
                  <a:pt x="232" y="587"/>
                </a:cubicBezTo>
                <a:cubicBezTo>
                  <a:pt x="232" y="594"/>
                  <a:pt x="226" y="600"/>
                  <a:pt x="218" y="600"/>
                </a:cubicBezTo>
                <a:close/>
                <a:moveTo>
                  <a:pt x="468" y="372"/>
                </a:moveTo>
                <a:cubicBezTo>
                  <a:pt x="461" y="372"/>
                  <a:pt x="455" y="366"/>
                  <a:pt x="455" y="359"/>
                </a:cubicBezTo>
                <a:cubicBezTo>
                  <a:pt x="455" y="202"/>
                  <a:pt x="455" y="202"/>
                  <a:pt x="455" y="202"/>
                </a:cubicBezTo>
                <a:cubicBezTo>
                  <a:pt x="455" y="195"/>
                  <a:pt x="461" y="189"/>
                  <a:pt x="468" y="189"/>
                </a:cubicBezTo>
                <a:cubicBezTo>
                  <a:pt x="525" y="189"/>
                  <a:pt x="525" y="189"/>
                  <a:pt x="525" y="189"/>
                </a:cubicBezTo>
                <a:cubicBezTo>
                  <a:pt x="528" y="186"/>
                  <a:pt x="528" y="186"/>
                  <a:pt x="528" y="186"/>
                </a:cubicBezTo>
                <a:cubicBezTo>
                  <a:pt x="406" y="36"/>
                  <a:pt x="406" y="36"/>
                  <a:pt x="406" y="36"/>
                </a:cubicBezTo>
                <a:cubicBezTo>
                  <a:pt x="283" y="186"/>
                  <a:pt x="283" y="186"/>
                  <a:pt x="283" y="186"/>
                </a:cubicBezTo>
                <a:cubicBezTo>
                  <a:pt x="286" y="189"/>
                  <a:pt x="286" y="189"/>
                  <a:pt x="286" y="189"/>
                </a:cubicBezTo>
                <a:cubicBezTo>
                  <a:pt x="343" y="189"/>
                  <a:pt x="343" y="189"/>
                  <a:pt x="343" y="189"/>
                </a:cubicBezTo>
                <a:cubicBezTo>
                  <a:pt x="351" y="189"/>
                  <a:pt x="357" y="195"/>
                  <a:pt x="357" y="202"/>
                </a:cubicBezTo>
                <a:cubicBezTo>
                  <a:pt x="357" y="280"/>
                  <a:pt x="357" y="280"/>
                  <a:pt x="357" y="280"/>
                </a:cubicBezTo>
                <a:cubicBezTo>
                  <a:pt x="357" y="288"/>
                  <a:pt x="351" y="294"/>
                  <a:pt x="343" y="294"/>
                </a:cubicBezTo>
                <a:cubicBezTo>
                  <a:pt x="336" y="294"/>
                  <a:pt x="330" y="288"/>
                  <a:pt x="330" y="280"/>
                </a:cubicBezTo>
                <a:cubicBezTo>
                  <a:pt x="330" y="216"/>
                  <a:pt x="330" y="216"/>
                  <a:pt x="330" y="216"/>
                </a:cubicBezTo>
                <a:cubicBezTo>
                  <a:pt x="281" y="216"/>
                  <a:pt x="281" y="216"/>
                  <a:pt x="281" y="216"/>
                </a:cubicBezTo>
                <a:cubicBezTo>
                  <a:pt x="277" y="216"/>
                  <a:pt x="274" y="214"/>
                  <a:pt x="271" y="212"/>
                </a:cubicBezTo>
                <a:cubicBezTo>
                  <a:pt x="256" y="196"/>
                  <a:pt x="256" y="196"/>
                  <a:pt x="256" y="196"/>
                </a:cubicBezTo>
                <a:cubicBezTo>
                  <a:pt x="251" y="191"/>
                  <a:pt x="250" y="184"/>
                  <a:pt x="255" y="178"/>
                </a:cubicBezTo>
                <a:cubicBezTo>
                  <a:pt x="395" y="6"/>
                  <a:pt x="395" y="6"/>
                  <a:pt x="395" y="6"/>
                </a:cubicBezTo>
                <a:cubicBezTo>
                  <a:pt x="401" y="0"/>
                  <a:pt x="411" y="0"/>
                  <a:pt x="416" y="6"/>
                </a:cubicBezTo>
                <a:cubicBezTo>
                  <a:pt x="557" y="178"/>
                  <a:pt x="557" y="178"/>
                  <a:pt x="557" y="178"/>
                </a:cubicBezTo>
                <a:cubicBezTo>
                  <a:pt x="561" y="184"/>
                  <a:pt x="561" y="191"/>
                  <a:pt x="556" y="196"/>
                </a:cubicBezTo>
                <a:cubicBezTo>
                  <a:pt x="540" y="212"/>
                  <a:pt x="540" y="212"/>
                  <a:pt x="540" y="212"/>
                </a:cubicBezTo>
                <a:cubicBezTo>
                  <a:pt x="538" y="214"/>
                  <a:pt x="534" y="216"/>
                  <a:pt x="531" y="216"/>
                </a:cubicBezTo>
                <a:cubicBezTo>
                  <a:pt x="482" y="216"/>
                  <a:pt x="482" y="216"/>
                  <a:pt x="482" y="216"/>
                </a:cubicBezTo>
                <a:cubicBezTo>
                  <a:pt x="482" y="359"/>
                  <a:pt x="482" y="359"/>
                  <a:pt x="482" y="359"/>
                </a:cubicBezTo>
                <a:cubicBezTo>
                  <a:pt x="482" y="366"/>
                  <a:pt x="476" y="372"/>
                  <a:pt x="468" y="372"/>
                </a:cubicBezTo>
                <a:close/>
              </a:path>
            </a:pathLst>
          </a:custGeom>
          <a:solidFill>
            <a:schemeClr val="bg1">
              <a:alpha val="50000"/>
            </a:schemeClr>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3139652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descr="SmartArt Graphic"/>
          <p:cNvGraphicFramePr/>
          <p:nvPr>
            <p:extLst>
              <p:ext uri="{D42A27DB-BD31-4B8C-83A1-F6EECF244321}">
                <p14:modId xmlns:p14="http://schemas.microsoft.com/office/powerpoint/2010/main" val="2047771638"/>
              </p:ext>
            </p:extLst>
          </p:nvPr>
        </p:nvGraphicFramePr>
        <p:xfrm>
          <a:off x="1062034" y="1717990"/>
          <a:ext cx="11345866" cy="463727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itle 6"/>
          <p:cNvSpPr>
            <a:spLocks noGrp="1"/>
          </p:cNvSpPr>
          <p:nvPr>
            <p:ph type="title"/>
          </p:nvPr>
        </p:nvSpPr>
        <p:spPr/>
        <p:txBody>
          <a:bodyPr/>
          <a:lstStyle/>
          <a:p>
            <a:r>
              <a:rPr lang="en-US"/>
              <a:t>View</a:t>
            </a:r>
          </a:p>
        </p:txBody>
      </p:sp>
    </p:spTree>
    <p:extLst>
      <p:ext uri="{BB962C8B-B14F-4D97-AF65-F5344CB8AC3E}">
        <p14:creationId xmlns:p14="http://schemas.microsoft.com/office/powerpoint/2010/main" val="39754369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descr="SmartArt Graphic"/>
          <p:cNvGraphicFramePr/>
          <p:nvPr>
            <p:extLst>
              <p:ext uri="{D42A27DB-BD31-4B8C-83A1-F6EECF244321}">
                <p14:modId xmlns:p14="http://schemas.microsoft.com/office/powerpoint/2010/main" val="1180852068"/>
              </p:ext>
            </p:extLst>
          </p:nvPr>
        </p:nvGraphicFramePr>
        <p:xfrm>
          <a:off x="1062034" y="1717990"/>
          <a:ext cx="11345866" cy="463727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itle 6"/>
          <p:cNvSpPr>
            <a:spLocks noGrp="1"/>
          </p:cNvSpPr>
          <p:nvPr>
            <p:ph type="title"/>
          </p:nvPr>
        </p:nvSpPr>
        <p:spPr/>
        <p:txBody>
          <a:bodyPr/>
          <a:lstStyle/>
          <a:p>
            <a:r>
              <a:rPr lang="en-US"/>
              <a:t>Give feedback and ratings</a:t>
            </a:r>
          </a:p>
        </p:txBody>
      </p:sp>
    </p:spTree>
    <p:extLst>
      <p:ext uri="{BB962C8B-B14F-4D97-AF65-F5344CB8AC3E}">
        <p14:creationId xmlns:p14="http://schemas.microsoft.com/office/powerpoint/2010/main" val="321331708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descr="SmartArt Graphic"/>
          <p:cNvGraphicFramePr/>
          <p:nvPr>
            <p:extLst>
              <p:ext uri="{D42A27DB-BD31-4B8C-83A1-F6EECF244321}">
                <p14:modId xmlns:p14="http://schemas.microsoft.com/office/powerpoint/2010/main" val="1323153508"/>
              </p:ext>
            </p:extLst>
          </p:nvPr>
        </p:nvGraphicFramePr>
        <p:xfrm>
          <a:off x="1062034" y="1717990"/>
          <a:ext cx="11345866" cy="463727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itle 6"/>
          <p:cNvSpPr>
            <a:spLocks noGrp="1"/>
          </p:cNvSpPr>
          <p:nvPr>
            <p:ph type="title"/>
          </p:nvPr>
        </p:nvSpPr>
        <p:spPr/>
        <p:txBody>
          <a:bodyPr/>
          <a:lstStyle/>
          <a:p>
            <a:r>
              <a:rPr lang="en-US"/>
              <a:t>Add items to the cart</a:t>
            </a:r>
          </a:p>
        </p:txBody>
      </p:sp>
    </p:spTree>
    <p:extLst>
      <p:ext uri="{BB962C8B-B14F-4D97-AF65-F5344CB8AC3E}">
        <p14:creationId xmlns:p14="http://schemas.microsoft.com/office/powerpoint/2010/main" val="211087127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r>
              <a:rPr lang="en-US"/>
              <a:t>Home Page</a:t>
            </a:r>
          </a:p>
          <a:p>
            <a:r>
              <a:rPr lang="en-US"/>
              <a:t>About</a:t>
            </a:r>
          </a:p>
          <a:p>
            <a:r>
              <a:rPr lang="en-US"/>
              <a:t>Gallery</a:t>
            </a:r>
          </a:p>
          <a:p>
            <a:r>
              <a:rPr lang="en-US"/>
              <a:t>Our Products</a:t>
            </a:r>
          </a:p>
          <a:p>
            <a:r>
              <a:rPr lang="en-US"/>
              <a:t>Products Detail</a:t>
            </a:r>
          </a:p>
          <a:p>
            <a:r>
              <a:rPr lang="en-US"/>
              <a:t>Contacts Us</a:t>
            </a:r>
          </a:p>
        </p:txBody>
      </p:sp>
      <p:sp>
        <p:nvSpPr>
          <p:cNvPr id="4" name="Title 3"/>
          <p:cNvSpPr>
            <a:spLocks noGrp="1"/>
          </p:cNvSpPr>
          <p:nvPr>
            <p:ph type="title"/>
          </p:nvPr>
        </p:nvSpPr>
        <p:spPr/>
        <p:txBody>
          <a:bodyPr/>
          <a:lstStyle/>
          <a:p>
            <a:r>
              <a:rPr lang="en-US"/>
              <a:t>SCREEN SHOT</a:t>
            </a:r>
          </a:p>
        </p:txBody>
      </p:sp>
      <p:grpSp>
        <p:nvGrpSpPr>
          <p:cNvPr id="6" name="Group 60" descr="up trending graph icon"/>
          <p:cNvGrpSpPr>
            <a:grpSpLocks noChangeAspect="1"/>
          </p:cNvGrpSpPr>
          <p:nvPr/>
        </p:nvGrpSpPr>
        <p:grpSpPr bwMode="auto">
          <a:xfrm>
            <a:off x="876869" y="2475798"/>
            <a:ext cx="594983" cy="581018"/>
            <a:chOff x="6726" y="600"/>
            <a:chExt cx="426" cy="416"/>
          </a:xfrm>
          <a:solidFill>
            <a:schemeClr val="accent1"/>
          </a:solidFill>
        </p:grpSpPr>
        <p:sp>
          <p:nvSpPr>
            <p:cNvPr id="7" name="Freeform 61"/>
            <p:cNvSpPr>
              <a:spLocks/>
            </p:cNvSpPr>
            <p:nvPr/>
          </p:nvSpPr>
          <p:spPr bwMode="auto">
            <a:xfrm>
              <a:off x="6726" y="999"/>
              <a:ext cx="426" cy="17"/>
            </a:xfrm>
            <a:custGeom>
              <a:avLst/>
              <a:gdLst>
                <a:gd name="T0" fmla="*/ 282 w 288"/>
                <a:gd name="T1" fmla="*/ 12 h 12"/>
                <a:gd name="T2" fmla="*/ 6 w 288"/>
                <a:gd name="T3" fmla="*/ 12 h 12"/>
                <a:gd name="T4" fmla="*/ 0 w 288"/>
                <a:gd name="T5" fmla="*/ 6 h 12"/>
                <a:gd name="T6" fmla="*/ 6 w 288"/>
                <a:gd name="T7" fmla="*/ 0 h 12"/>
                <a:gd name="T8" fmla="*/ 282 w 288"/>
                <a:gd name="T9" fmla="*/ 0 h 12"/>
                <a:gd name="T10" fmla="*/ 288 w 288"/>
                <a:gd name="T11" fmla="*/ 6 h 12"/>
                <a:gd name="T12" fmla="*/ 282 w 288"/>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288" h="12">
                  <a:moveTo>
                    <a:pt x="282" y="12"/>
                  </a:moveTo>
                  <a:cubicBezTo>
                    <a:pt x="6" y="12"/>
                    <a:pt x="6" y="12"/>
                    <a:pt x="6" y="12"/>
                  </a:cubicBezTo>
                  <a:cubicBezTo>
                    <a:pt x="2" y="12"/>
                    <a:pt x="0" y="10"/>
                    <a:pt x="0" y="6"/>
                  </a:cubicBezTo>
                  <a:cubicBezTo>
                    <a:pt x="0" y="3"/>
                    <a:pt x="2" y="0"/>
                    <a:pt x="6" y="0"/>
                  </a:cubicBezTo>
                  <a:cubicBezTo>
                    <a:pt x="282" y="0"/>
                    <a:pt x="282" y="0"/>
                    <a:pt x="282" y="0"/>
                  </a:cubicBezTo>
                  <a:cubicBezTo>
                    <a:pt x="285" y="0"/>
                    <a:pt x="288" y="3"/>
                    <a:pt x="288" y="6"/>
                  </a:cubicBezTo>
                  <a:cubicBezTo>
                    <a:pt x="288" y="10"/>
                    <a:pt x="285" y="12"/>
                    <a:pt x="28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a:p>
          </p:txBody>
        </p:sp>
        <p:sp>
          <p:nvSpPr>
            <p:cNvPr id="8" name="Freeform 62"/>
            <p:cNvSpPr>
              <a:spLocks noEditPoints="1"/>
            </p:cNvSpPr>
            <p:nvPr/>
          </p:nvSpPr>
          <p:spPr bwMode="auto">
            <a:xfrm>
              <a:off x="6744" y="912"/>
              <a:ext cx="71" cy="104"/>
            </a:xfrm>
            <a:custGeom>
              <a:avLst/>
              <a:gdLst>
                <a:gd name="T0" fmla="*/ 42 w 48"/>
                <a:gd name="T1" fmla="*/ 72 h 72"/>
                <a:gd name="T2" fmla="*/ 6 w 48"/>
                <a:gd name="T3" fmla="*/ 72 h 72"/>
                <a:gd name="T4" fmla="*/ 0 w 48"/>
                <a:gd name="T5" fmla="*/ 66 h 72"/>
                <a:gd name="T6" fmla="*/ 0 w 48"/>
                <a:gd name="T7" fmla="*/ 6 h 72"/>
                <a:gd name="T8" fmla="*/ 6 w 48"/>
                <a:gd name="T9" fmla="*/ 0 h 72"/>
                <a:gd name="T10" fmla="*/ 42 w 48"/>
                <a:gd name="T11" fmla="*/ 0 h 72"/>
                <a:gd name="T12" fmla="*/ 48 w 48"/>
                <a:gd name="T13" fmla="*/ 6 h 72"/>
                <a:gd name="T14" fmla="*/ 48 w 48"/>
                <a:gd name="T15" fmla="*/ 66 h 72"/>
                <a:gd name="T16" fmla="*/ 42 w 48"/>
                <a:gd name="T17" fmla="*/ 72 h 72"/>
                <a:gd name="T18" fmla="*/ 12 w 48"/>
                <a:gd name="T19" fmla="*/ 60 h 72"/>
                <a:gd name="T20" fmla="*/ 36 w 48"/>
                <a:gd name="T21" fmla="*/ 60 h 72"/>
                <a:gd name="T22" fmla="*/ 36 w 48"/>
                <a:gd name="T23" fmla="*/ 12 h 72"/>
                <a:gd name="T24" fmla="*/ 12 w 48"/>
                <a:gd name="T25" fmla="*/ 12 h 72"/>
                <a:gd name="T26" fmla="*/ 12 w 48"/>
                <a:gd name="T27" fmla="*/ 6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72">
                  <a:moveTo>
                    <a:pt x="42" y="72"/>
                  </a:moveTo>
                  <a:cubicBezTo>
                    <a:pt x="6" y="72"/>
                    <a:pt x="6" y="72"/>
                    <a:pt x="6" y="72"/>
                  </a:cubicBezTo>
                  <a:cubicBezTo>
                    <a:pt x="2" y="72"/>
                    <a:pt x="0" y="70"/>
                    <a:pt x="0" y="66"/>
                  </a:cubicBezTo>
                  <a:cubicBezTo>
                    <a:pt x="0" y="6"/>
                    <a:pt x="0" y="6"/>
                    <a:pt x="0" y="6"/>
                  </a:cubicBezTo>
                  <a:cubicBezTo>
                    <a:pt x="0" y="3"/>
                    <a:pt x="2" y="0"/>
                    <a:pt x="6" y="0"/>
                  </a:cubicBezTo>
                  <a:cubicBezTo>
                    <a:pt x="42" y="0"/>
                    <a:pt x="42" y="0"/>
                    <a:pt x="42" y="0"/>
                  </a:cubicBezTo>
                  <a:cubicBezTo>
                    <a:pt x="45" y="0"/>
                    <a:pt x="48" y="3"/>
                    <a:pt x="48" y="6"/>
                  </a:cubicBezTo>
                  <a:cubicBezTo>
                    <a:pt x="48" y="66"/>
                    <a:pt x="48" y="66"/>
                    <a:pt x="48" y="66"/>
                  </a:cubicBezTo>
                  <a:cubicBezTo>
                    <a:pt x="48" y="70"/>
                    <a:pt x="45" y="72"/>
                    <a:pt x="42" y="72"/>
                  </a:cubicBezTo>
                  <a:close/>
                  <a:moveTo>
                    <a:pt x="12" y="60"/>
                  </a:moveTo>
                  <a:cubicBezTo>
                    <a:pt x="36" y="60"/>
                    <a:pt x="36" y="60"/>
                    <a:pt x="36" y="60"/>
                  </a:cubicBezTo>
                  <a:cubicBezTo>
                    <a:pt x="36" y="12"/>
                    <a:pt x="36" y="12"/>
                    <a:pt x="36" y="12"/>
                  </a:cubicBezTo>
                  <a:cubicBezTo>
                    <a:pt x="12" y="12"/>
                    <a:pt x="12" y="12"/>
                    <a:pt x="12" y="12"/>
                  </a:cubicBezTo>
                  <a:lnTo>
                    <a:pt x="12"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a:p>
          </p:txBody>
        </p:sp>
        <p:sp>
          <p:nvSpPr>
            <p:cNvPr id="9" name="Freeform 63"/>
            <p:cNvSpPr>
              <a:spLocks noEditPoints="1"/>
            </p:cNvSpPr>
            <p:nvPr/>
          </p:nvSpPr>
          <p:spPr bwMode="auto">
            <a:xfrm>
              <a:off x="6850" y="826"/>
              <a:ext cx="71" cy="190"/>
            </a:xfrm>
            <a:custGeom>
              <a:avLst/>
              <a:gdLst>
                <a:gd name="T0" fmla="*/ 42 w 48"/>
                <a:gd name="T1" fmla="*/ 132 h 132"/>
                <a:gd name="T2" fmla="*/ 6 w 48"/>
                <a:gd name="T3" fmla="*/ 132 h 132"/>
                <a:gd name="T4" fmla="*/ 0 w 48"/>
                <a:gd name="T5" fmla="*/ 126 h 132"/>
                <a:gd name="T6" fmla="*/ 0 w 48"/>
                <a:gd name="T7" fmla="*/ 6 h 132"/>
                <a:gd name="T8" fmla="*/ 6 w 48"/>
                <a:gd name="T9" fmla="*/ 0 h 132"/>
                <a:gd name="T10" fmla="*/ 42 w 48"/>
                <a:gd name="T11" fmla="*/ 0 h 132"/>
                <a:gd name="T12" fmla="*/ 48 w 48"/>
                <a:gd name="T13" fmla="*/ 6 h 132"/>
                <a:gd name="T14" fmla="*/ 48 w 48"/>
                <a:gd name="T15" fmla="*/ 126 h 132"/>
                <a:gd name="T16" fmla="*/ 42 w 48"/>
                <a:gd name="T17" fmla="*/ 132 h 132"/>
                <a:gd name="T18" fmla="*/ 12 w 48"/>
                <a:gd name="T19" fmla="*/ 120 h 132"/>
                <a:gd name="T20" fmla="*/ 36 w 48"/>
                <a:gd name="T21" fmla="*/ 120 h 132"/>
                <a:gd name="T22" fmla="*/ 36 w 48"/>
                <a:gd name="T23" fmla="*/ 12 h 132"/>
                <a:gd name="T24" fmla="*/ 12 w 48"/>
                <a:gd name="T25" fmla="*/ 12 h 132"/>
                <a:gd name="T26" fmla="*/ 12 w 48"/>
                <a:gd name="T27" fmla="*/ 12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132">
                  <a:moveTo>
                    <a:pt x="42" y="132"/>
                  </a:moveTo>
                  <a:cubicBezTo>
                    <a:pt x="6" y="132"/>
                    <a:pt x="6" y="132"/>
                    <a:pt x="6" y="132"/>
                  </a:cubicBezTo>
                  <a:cubicBezTo>
                    <a:pt x="2" y="132"/>
                    <a:pt x="0" y="130"/>
                    <a:pt x="0" y="126"/>
                  </a:cubicBezTo>
                  <a:cubicBezTo>
                    <a:pt x="0" y="6"/>
                    <a:pt x="0" y="6"/>
                    <a:pt x="0" y="6"/>
                  </a:cubicBezTo>
                  <a:cubicBezTo>
                    <a:pt x="0" y="3"/>
                    <a:pt x="2" y="0"/>
                    <a:pt x="6" y="0"/>
                  </a:cubicBezTo>
                  <a:cubicBezTo>
                    <a:pt x="42" y="0"/>
                    <a:pt x="42" y="0"/>
                    <a:pt x="42" y="0"/>
                  </a:cubicBezTo>
                  <a:cubicBezTo>
                    <a:pt x="45" y="0"/>
                    <a:pt x="48" y="3"/>
                    <a:pt x="48" y="6"/>
                  </a:cubicBezTo>
                  <a:cubicBezTo>
                    <a:pt x="48" y="126"/>
                    <a:pt x="48" y="126"/>
                    <a:pt x="48" y="126"/>
                  </a:cubicBezTo>
                  <a:cubicBezTo>
                    <a:pt x="48" y="130"/>
                    <a:pt x="45" y="132"/>
                    <a:pt x="42" y="132"/>
                  </a:cubicBezTo>
                  <a:close/>
                  <a:moveTo>
                    <a:pt x="12" y="120"/>
                  </a:moveTo>
                  <a:cubicBezTo>
                    <a:pt x="36" y="120"/>
                    <a:pt x="36" y="120"/>
                    <a:pt x="36" y="120"/>
                  </a:cubicBezTo>
                  <a:cubicBezTo>
                    <a:pt x="36" y="12"/>
                    <a:pt x="36" y="12"/>
                    <a:pt x="36" y="12"/>
                  </a:cubicBezTo>
                  <a:cubicBezTo>
                    <a:pt x="12" y="12"/>
                    <a:pt x="12" y="12"/>
                    <a:pt x="12" y="12"/>
                  </a:cubicBezTo>
                  <a:lnTo>
                    <a:pt x="12" y="1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a:p>
          </p:txBody>
        </p:sp>
        <p:sp>
          <p:nvSpPr>
            <p:cNvPr id="10" name="Freeform 64"/>
            <p:cNvSpPr>
              <a:spLocks noEditPoints="1"/>
            </p:cNvSpPr>
            <p:nvPr/>
          </p:nvSpPr>
          <p:spPr bwMode="auto">
            <a:xfrm>
              <a:off x="6957" y="860"/>
              <a:ext cx="71" cy="156"/>
            </a:xfrm>
            <a:custGeom>
              <a:avLst/>
              <a:gdLst>
                <a:gd name="T0" fmla="*/ 42 w 48"/>
                <a:gd name="T1" fmla="*/ 108 h 108"/>
                <a:gd name="T2" fmla="*/ 6 w 48"/>
                <a:gd name="T3" fmla="*/ 108 h 108"/>
                <a:gd name="T4" fmla="*/ 0 w 48"/>
                <a:gd name="T5" fmla="*/ 102 h 108"/>
                <a:gd name="T6" fmla="*/ 0 w 48"/>
                <a:gd name="T7" fmla="*/ 6 h 108"/>
                <a:gd name="T8" fmla="*/ 6 w 48"/>
                <a:gd name="T9" fmla="*/ 0 h 108"/>
                <a:gd name="T10" fmla="*/ 42 w 48"/>
                <a:gd name="T11" fmla="*/ 0 h 108"/>
                <a:gd name="T12" fmla="*/ 48 w 48"/>
                <a:gd name="T13" fmla="*/ 6 h 108"/>
                <a:gd name="T14" fmla="*/ 48 w 48"/>
                <a:gd name="T15" fmla="*/ 102 h 108"/>
                <a:gd name="T16" fmla="*/ 42 w 48"/>
                <a:gd name="T17" fmla="*/ 108 h 108"/>
                <a:gd name="T18" fmla="*/ 12 w 48"/>
                <a:gd name="T19" fmla="*/ 96 h 108"/>
                <a:gd name="T20" fmla="*/ 36 w 48"/>
                <a:gd name="T21" fmla="*/ 96 h 108"/>
                <a:gd name="T22" fmla="*/ 36 w 48"/>
                <a:gd name="T23" fmla="*/ 12 h 108"/>
                <a:gd name="T24" fmla="*/ 12 w 48"/>
                <a:gd name="T25" fmla="*/ 12 h 108"/>
                <a:gd name="T26" fmla="*/ 12 w 48"/>
                <a:gd name="T27" fmla="*/ 96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108">
                  <a:moveTo>
                    <a:pt x="42" y="108"/>
                  </a:moveTo>
                  <a:cubicBezTo>
                    <a:pt x="6" y="108"/>
                    <a:pt x="6" y="108"/>
                    <a:pt x="6" y="108"/>
                  </a:cubicBezTo>
                  <a:cubicBezTo>
                    <a:pt x="2" y="108"/>
                    <a:pt x="0" y="106"/>
                    <a:pt x="0" y="102"/>
                  </a:cubicBezTo>
                  <a:cubicBezTo>
                    <a:pt x="0" y="6"/>
                    <a:pt x="0" y="6"/>
                    <a:pt x="0" y="6"/>
                  </a:cubicBezTo>
                  <a:cubicBezTo>
                    <a:pt x="0" y="3"/>
                    <a:pt x="2" y="0"/>
                    <a:pt x="6" y="0"/>
                  </a:cubicBezTo>
                  <a:cubicBezTo>
                    <a:pt x="42" y="0"/>
                    <a:pt x="42" y="0"/>
                    <a:pt x="42" y="0"/>
                  </a:cubicBezTo>
                  <a:cubicBezTo>
                    <a:pt x="45" y="0"/>
                    <a:pt x="48" y="3"/>
                    <a:pt x="48" y="6"/>
                  </a:cubicBezTo>
                  <a:cubicBezTo>
                    <a:pt x="48" y="102"/>
                    <a:pt x="48" y="102"/>
                    <a:pt x="48" y="102"/>
                  </a:cubicBezTo>
                  <a:cubicBezTo>
                    <a:pt x="48" y="106"/>
                    <a:pt x="45" y="108"/>
                    <a:pt x="42" y="108"/>
                  </a:cubicBezTo>
                  <a:close/>
                  <a:moveTo>
                    <a:pt x="12" y="96"/>
                  </a:moveTo>
                  <a:cubicBezTo>
                    <a:pt x="36" y="96"/>
                    <a:pt x="36" y="96"/>
                    <a:pt x="36" y="96"/>
                  </a:cubicBezTo>
                  <a:cubicBezTo>
                    <a:pt x="36" y="12"/>
                    <a:pt x="36" y="12"/>
                    <a:pt x="36" y="12"/>
                  </a:cubicBezTo>
                  <a:cubicBezTo>
                    <a:pt x="12" y="12"/>
                    <a:pt x="12" y="12"/>
                    <a:pt x="12" y="12"/>
                  </a:cubicBezTo>
                  <a:lnTo>
                    <a:pt x="12" y="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a:p>
          </p:txBody>
        </p:sp>
        <p:sp>
          <p:nvSpPr>
            <p:cNvPr id="11" name="Freeform 65"/>
            <p:cNvSpPr>
              <a:spLocks noEditPoints="1"/>
            </p:cNvSpPr>
            <p:nvPr/>
          </p:nvSpPr>
          <p:spPr bwMode="auto">
            <a:xfrm>
              <a:off x="7063" y="739"/>
              <a:ext cx="71" cy="277"/>
            </a:xfrm>
            <a:custGeom>
              <a:avLst/>
              <a:gdLst>
                <a:gd name="T0" fmla="*/ 42 w 48"/>
                <a:gd name="T1" fmla="*/ 192 h 192"/>
                <a:gd name="T2" fmla="*/ 6 w 48"/>
                <a:gd name="T3" fmla="*/ 192 h 192"/>
                <a:gd name="T4" fmla="*/ 0 w 48"/>
                <a:gd name="T5" fmla="*/ 186 h 192"/>
                <a:gd name="T6" fmla="*/ 0 w 48"/>
                <a:gd name="T7" fmla="*/ 6 h 192"/>
                <a:gd name="T8" fmla="*/ 6 w 48"/>
                <a:gd name="T9" fmla="*/ 0 h 192"/>
                <a:gd name="T10" fmla="*/ 42 w 48"/>
                <a:gd name="T11" fmla="*/ 0 h 192"/>
                <a:gd name="T12" fmla="*/ 48 w 48"/>
                <a:gd name="T13" fmla="*/ 6 h 192"/>
                <a:gd name="T14" fmla="*/ 48 w 48"/>
                <a:gd name="T15" fmla="*/ 186 h 192"/>
                <a:gd name="T16" fmla="*/ 42 w 48"/>
                <a:gd name="T17" fmla="*/ 192 h 192"/>
                <a:gd name="T18" fmla="*/ 12 w 48"/>
                <a:gd name="T19" fmla="*/ 180 h 192"/>
                <a:gd name="T20" fmla="*/ 36 w 48"/>
                <a:gd name="T21" fmla="*/ 180 h 192"/>
                <a:gd name="T22" fmla="*/ 36 w 48"/>
                <a:gd name="T23" fmla="*/ 12 h 192"/>
                <a:gd name="T24" fmla="*/ 12 w 48"/>
                <a:gd name="T25" fmla="*/ 12 h 192"/>
                <a:gd name="T26" fmla="*/ 12 w 48"/>
                <a:gd name="T27" fmla="*/ 18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192">
                  <a:moveTo>
                    <a:pt x="42" y="192"/>
                  </a:moveTo>
                  <a:cubicBezTo>
                    <a:pt x="6" y="192"/>
                    <a:pt x="6" y="192"/>
                    <a:pt x="6" y="192"/>
                  </a:cubicBezTo>
                  <a:cubicBezTo>
                    <a:pt x="2" y="192"/>
                    <a:pt x="0" y="190"/>
                    <a:pt x="0" y="186"/>
                  </a:cubicBezTo>
                  <a:cubicBezTo>
                    <a:pt x="0" y="6"/>
                    <a:pt x="0" y="6"/>
                    <a:pt x="0" y="6"/>
                  </a:cubicBezTo>
                  <a:cubicBezTo>
                    <a:pt x="0" y="3"/>
                    <a:pt x="2" y="0"/>
                    <a:pt x="6" y="0"/>
                  </a:cubicBezTo>
                  <a:cubicBezTo>
                    <a:pt x="42" y="0"/>
                    <a:pt x="42" y="0"/>
                    <a:pt x="42" y="0"/>
                  </a:cubicBezTo>
                  <a:cubicBezTo>
                    <a:pt x="45" y="0"/>
                    <a:pt x="48" y="3"/>
                    <a:pt x="48" y="6"/>
                  </a:cubicBezTo>
                  <a:cubicBezTo>
                    <a:pt x="48" y="186"/>
                    <a:pt x="48" y="186"/>
                    <a:pt x="48" y="186"/>
                  </a:cubicBezTo>
                  <a:cubicBezTo>
                    <a:pt x="48" y="190"/>
                    <a:pt x="45" y="192"/>
                    <a:pt x="42" y="192"/>
                  </a:cubicBezTo>
                  <a:close/>
                  <a:moveTo>
                    <a:pt x="12" y="180"/>
                  </a:moveTo>
                  <a:cubicBezTo>
                    <a:pt x="36" y="180"/>
                    <a:pt x="36" y="180"/>
                    <a:pt x="36" y="180"/>
                  </a:cubicBezTo>
                  <a:cubicBezTo>
                    <a:pt x="36" y="12"/>
                    <a:pt x="36" y="12"/>
                    <a:pt x="36" y="12"/>
                  </a:cubicBezTo>
                  <a:cubicBezTo>
                    <a:pt x="12" y="12"/>
                    <a:pt x="12" y="12"/>
                    <a:pt x="12" y="12"/>
                  </a:cubicBezTo>
                  <a:lnTo>
                    <a:pt x="12" y="1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a:p>
          </p:txBody>
        </p:sp>
        <p:sp>
          <p:nvSpPr>
            <p:cNvPr id="12" name="Freeform 66"/>
            <p:cNvSpPr>
              <a:spLocks noEditPoints="1"/>
            </p:cNvSpPr>
            <p:nvPr/>
          </p:nvSpPr>
          <p:spPr bwMode="auto">
            <a:xfrm>
              <a:off x="6753" y="774"/>
              <a:ext cx="53" cy="52"/>
            </a:xfrm>
            <a:custGeom>
              <a:avLst/>
              <a:gdLst>
                <a:gd name="T0" fmla="*/ 18 w 36"/>
                <a:gd name="T1" fmla="*/ 36 h 36"/>
                <a:gd name="T2" fmla="*/ 0 w 36"/>
                <a:gd name="T3" fmla="*/ 18 h 36"/>
                <a:gd name="T4" fmla="*/ 18 w 36"/>
                <a:gd name="T5" fmla="*/ 0 h 36"/>
                <a:gd name="T6" fmla="*/ 36 w 36"/>
                <a:gd name="T7" fmla="*/ 18 h 36"/>
                <a:gd name="T8" fmla="*/ 18 w 36"/>
                <a:gd name="T9" fmla="*/ 36 h 36"/>
                <a:gd name="T10" fmla="*/ 18 w 36"/>
                <a:gd name="T11" fmla="*/ 12 h 36"/>
                <a:gd name="T12" fmla="*/ 12 w 36"/>
                <a:gd name="T13" fmla="*/ 18 h 36"/>
                <a:gd name="T14" fmla="*/ 18 w 36"/>
                <a:gd name="T15" fmla="*/ 24 h 36"/>
                <a:gd name="T16" fmla="*/ 24 w 36"/>
                <a:gd name="T17" fmla="*/ 18 h 36"/>
                <a:gd name="T18" fmla="*/ 18 w 36"/>
                <a:gd name="T19" fmla="*/ 1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18" y="36"/>
                  </a:moveTo>
                  <a:cubicBezTo>
                    <a:pt x="8" y="36"/>
                    <a:pt x="0" y="28"/>
                    <a:pt x="0" y="18"/>
                  </a:cubicBezTo>
                  <a:cubicBezTo>
                    <a:pt x="0" y="9"/>
                    <a:pt x="8" y="0"/>
                    <a:pt x="18" y="0"/>
                  </a:cubicBezTo>
                  <a:cubicBezTo>
                    <a:pt x="28" y="0"/>
                    <a:pt x="36" y="9"/>
                    <a:pt x="36" y="18"/>
                  </a:cubicBezTo>
                  <a:cubicBezTo>
                    <a:pt x="36" y="28"/>
                    <a:pt x="28" y="36"/>
                    <a:pt x="18" y="36"/>
                  </a:cubicBezTo>
                  <a:close/>
                  <a:moveTo>
                    <a:pt x="18" y="12"/>
                  </a:moveTo>
                  <a:cubicBezTo>
                    <a:pt x="14" y="12"/>
                    <a:pt x="12" y="15"/>
                    <a:pt x="12" y="18"/>
                  </a:cubicBezTo>
                  <a:cubicBezTo>
                    <a:pt x="12" y="22"/>
                    <a:pt x="14" y="24"/>
                    <a:pt x="18" y="24"/>
                  </a:cubicBezTo>
                  <a:cubicBezTo>
                    <a:pt x="21" y="24"/>
                    <a:pt x="24" y="22"/>
                    <a:pt x="24" y="18"/>
                  </a:cubicBezTo>
                  <a:cubicBezTo>
                    <a:pt x="24" y="15"/>
                    <a:pt x="21" y="12"/>
                    <a:pt x="1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a:p>
          </p:txBody>
        </p:sp>
        <p:sp>
          <p:nvSpPr>
            <p:cNvPr id="13" name="Freeform 67"/>
            <p:cNvSpPr>
              <a:spLocks noEditPoints="1"/>
            </p:cNvSpPr>
            <p:nvPr/>
          </p:nvSpPr>
          <p:spPr bwMode="auto">
            <a:xfrm>
              <a:off x="6859" y="687"/>
              <a:ext cx="53" cy="52"/>
            </a:xfrm>
            <a:custGeom>
              <a:avLst/>
              <a:gdLst>
                <a:gd name="T0" fmla="*/ 18 w 36"/>
                <a:gd name="T1" fmla="*/ 36 h 36"/>
                <a:gd name="T2" fmla="*/ 0 w 36"/>
                <a:gd name="T3" fmla="*/ 18 h 36"/>
                <a:gd name="T4" fmla="*/ 18 w 36"/>
                <a:gd name="T5" fmla="*/ 0 h 36"/>
                <a:gd name="T6" fmla="*/ 36 w 36"/>
                <a:gd name="T7" fmla="*/ 18 h 36"/>
                <a:gd name="T8" fmla="*/ 18 w 36"/>
                <a:gd name="T9" fmla="*/ 36 h 36"/>
                <a:gd name="T10" fmla="*/ 18 w 36"/>
                <a:gd name="T11" fmla="*/ 12 h 36"/>
                <a:gd name="T12" fmla="*/ 12 w 36"/>
                <a:gd name="T13" fmla="*/ 18 h 36"/>
                <a:gd name="T14" fmla="*/ 18 w 36"/>
                <a:gd name="T15" fmla="*/ 24 h 36"/>
                <a:gd name="T16" fmla="*/ 24 w 36"/>
                <a:gd name="T17" fmla="*/ 18 h 36"/>
                <a:gd name="T18" fmla="*/ 18 w 36"/>
                <a:gd name="T19" fmla="*/ 1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18" y="36"/>
                  </a:moveTo>
                  <a:cubicBezTo>
                    <a:pt x="8" y="36"/>
                    <a:pt x="0" y="28"/>
                    <a:pt x="0" y="18"/>
                  </a:cubicBezTo>
                  <a:cubicBezTo>
                    <a:pt x="0" y="9"/>
                    <a:pt x="8" y="0"/>
                    <a:pt x="18" y="0"/>
                  </a:cubicBezTo>
                  <a:cubicBezTo>
                    <a:pt x="28" y="0"/>
                    <a:pt x="36" y="9"/>
                    <a:pt x="36" y="18"/>
                  </a:cubicBezTo>
                  <a:cubicBezTo>
                    <a:pt x="36" y="28"/>
                    <a:pt x="28" y="36"/>
                    <a:pt x="18" y="36"/>
                  </a:cubicBezTo>
                  <a:close/>
                  <a:moveTo>
                    <a:pt x="18" y="12"/>
                  </a:moveTo>
                  <a:cubicBezTo>
                    <a:pt x="14" y="12"/>
                    <a:pt x="12" y="15"/>
                    <a:pt x="12" y="18"/>
                  </a:cubicBezTo>
                  <a:cubicBezTo>
                    <a:pt x="12" y="22"/>
                    <a:pt x="14" y="24"/>
                    <a:pt x="18" y="24"/>
                  </a:cubicBezTo>
                  <a:cubicBezTo>
                    <a:pt x="21" y="24"/>
                    <a:pt x="24" y="22"/>
                    <a:pt x="24" y="18"/>
                  </a:cubicBezTo>
                  <a:cubicBezTo>
                    <a:pt x="24" y="15"/>
                    <a:pt x="21" y="12"/>
                    <a:pt x="1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a:p>
          </p:txBody>
        </p:sp>
        <p:sp>
          <p:nvSpPr>
            <p:cNvPr id="14" name="Freeform 68"/>
            <p:cNvSpPr>
              <a:spLocks noEditPoints="1"/>
            </p:cNvSpPr>
            <p:nvPr/>
          </p:nvSpPr>
          <p:spPr bwMode="auto">
            <a:xfrm>
              <a:off x="6966" y="722"/>
              <a:ext cx="53" cy="52"/>
            </a:xfrm>
            <a:custGeom>
              <a:avLst/>
              <a:gdLst>
                <a:gd name="T0" fmla="*/ 18 w 36"/>
                <a:gd name="T1" fmla="*/ 36 h 36"/>
                <a:gd name="T2" fmla="*/ 0 w 36"/>
                <a:gd name="T3" fmla="*/ 18 h 36"/>
                <a:gd name="T4" fmla="*/ 18 w 36"/>
                <a:gd name="T5" fmla="*/ 0 h 36"/>
                <a:gd name="T6" fmla="*/ 36 w 36"/>
                <a:gd name="T7" fmla="*/ 18 h 36"/>
                <a:gd name="T8" fmla="*/ 18 w 36"/>
                <a:gd name="T9" fmla="*/ 36 h 36"/>
                <a:gd name="T10" fmla="*/ 18 w 36"/>
                <a:gd name="T11" fmla="*/ 12 h 36"/>
                <a:gd name="T12" fmla="*/ 12 w 36"/>
                <a:gd name="T13" fmla="*/ 18 h 36"/>
                <a:gd name="T14" fmla="*/ 18 w 36"/>
                <a:gd name="T15" fmla="*/ 24 h 36"/>
                <a:gd name="T16" fmla="*/ 24 w 36"/>
                <a:gd name="T17" fmla="*/ 18 h 36"/>
                <a:gd name="T18" fmla="*/ 18 w 36"/>
                <a:gd name="T19" fmla="*/ 1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18" y="36"/>
                  </a:moveTo>
                  <a:cubicBezTo>
                    <a:pt x="8" y="36"/>
                    <a:pt x="0" y="28"/>
                    <a:pt x="0" y="18"/>
                  </a:cubicBezTo>
                  <a:cubicBezTo>
                    <a:pt x="0" y="9"/>
                    <a:pt x="8" y="0"/>
                    <a:pt x="18" y="0"/>
                  </a:cubicBezTo>
                  <a:cubicBezTo>
                    <a:pt x="28" y="0"/>
                    <a:pt x="36" y="9"/>
                    <a:pt x="36" y="18"/>
                  </a:cubicBezTo>
                  <a:cubicBezTo>
                    <a:pt x="36" y="28"/>
                    <a:pt x="28" y="36"/>
                    <a:pt x="18" y="36"/>
                  </a:cubicBezTo>
                  <a:close/>
                  <a:moveTo>
                    <a:pt x="18" y="12"/>
                  </a:moveTo>
                  <a:cubicBezTo>
                    <a:pt x="14" y="12"/>
                    <a:pt x="12" y="15"/>
                    <a:pt x="12" y="18"/>
                  </a:cubicBezTo>
                  <a:cubicBezTo>
                    <a:pt x="12" y="22"/>
                    <a:pt x="14" y="24"/>
                    <a:pt x="18" y="24"/>
                  </a:cubicBezTo>
                  <a:cubicBezTo>
                    <a:pt x="21" y="24"/>
                    <a:pt x="24" y="22"/>
                    <a:pt x="24" y="18"/>
                  </a:cubicBezTo>
                  <a:cubicBezTo>
                    <a:pt x="24" y="15"/>
                    <a:pt x="21" y="12"/>
                    <a:pt x="1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a:p>
          </p:txBody>
        </p:sp>
        <p:sp>
          <p:nvSpPr>
            <p:cNvPr id="15" name="Freeform 69"/>
            <p:cNvSpPr>
              <a:spLocks noEditPoints="1"/>
            </p:cNvSpPr>
            <p:nvPr/>
          </p:nvSpPr>
          <p:spPr bwMode="auto">
            <a:xfrm>
              <a:off x="7072" y="600"/>
              <a:ext cx="54" cy="52"/>
            </a:xfrm>
            <a:custGeom>
              <a:avLst/>
              <a:gdLst>
                <a:gd name="T0" fmla="*/ 18 w 36"/>
                <a:gd name="T1" fmla="*/ 36 h 36"/>
                <a:gd name="T2" fmla="*/ 0 w 36"/>
                <a:gd name="T3" fmla="*/ 18 h 36"/>
                <a:gd name="T4" fmla="*/ 18 w 36"/>
                <a:gd name="T5" fmla="*/ 0 h 36"/>
                <a:gd name="T6" fmla="*/ 36 w 36"/>
                <a:gd name="T7" fmla="*/ 18 h 36"/>
                <a:gd name="T8" fmla="*/ 18 w 36"/>
                <a:gd name="T9" fmla="*/ 36 h 36"/>
                <a:gd name="T10" fmla="*/ 18 w 36"/>
                <a:gd name="T11" fmla="*/ 12 h 36"/>
                <a:gd name="T12" fmla="*/ 12 w 36"/>
                <a:gd name="T13" fmla="*/ 18 h 36"/>
                <a:gd name="T14" fmla="*/ 18 w 36"/>
                <a:gd name="T15" fmla="*/ 24 h 36"/>
                <a:gd name="T16" fmla="*/ 24 w 36"/>
                <a:gd name="T17" fmla="*/ 18 h 36"/>
                <a:gd name="T18" fmla="*/ 18 w 36"/>
                <a:gd name="T19" fmla="*/ 1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18" y="36"/>
                  </a:moveTo>
                  <a:cubicBezTo>
                    <a:pt x="8" y="36"/>
                    <a:pt x="0" y="28"/>
                    <a:pt x="0" y="18"/>
                  </a:cubicBezTo>
                  <a:cubicBezTo>
                    <a:pt x="0" y="9"/>
                    <a:pt x="8" y="0"/>
                    <a:pt x="18" y="0"/>
                  </a:cubicBezTo>
                  <a:cubicBezTo>
                    <a:pt x="28" y="0"/>
                    <a:pt x="36" y="9"/>
                    <a:pt x="36" y="18"/>
                  </a:cubicBezTo>
                  <a:cubicBezTo>
                    <a:pt x="36" y="28"/>
                    <a:pt x="28" y="36"/>
                    <a:pt x="18" y="36"/>
                  </a:cubicBezTo>
                  <a:close/>
                  <a:moveTo>
                    <a:pt x="18" y="12"/>
                  </a:moveTo>
                  <a:cubicBezTo>
                    <a:pt x="14" y="12"/>
                    <a:pt x="12" y="15"/>
                    <a:pt x="12" y="18"/>
                  </a:cubicBezTo>
                  <a:cubicBezTo>
                    <a:pt x="12" y="22"/>
                    <a:pt x="14" y="24"/>
                    <a:pt x="18" y="24"/>
                  </a:cubicBezTo>
                  <a:cubicBezTo>
                    <a:pt x="21" y="24"/>
                    <a:pt x="24" y="22"/>
                    <a:pt x="24" y="18"/>
                  </a:cubicBezTo>
                  <a:cubicBezTo>
                    <a:pt x="24" y="15"/>
                    <a:pt x="21" y="12"/>
                    <a:pt x="1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a:p>
          </p:txBody>
        </p:sp>
        <p:sp>
          <p:nvSpPr>
            <p:cNvPr id="16" name="Freeform 70"/>
            <p:cNvSpPr>
              <a:spLocks/>
            </p:cNvSpPr>
            <p:nvPr/>
          </p:nvSpPr>
          <p:spPr bwMode="auto">
            <a:xfrm>
              <a:off x="6782" y="714"/>
              <a:ext cx="99" cy="84"/>
            </a:xfrm>
            <a:custGeom>
              <a:avLst/>
              <a:gdLst>
                <a:gd name="T0" fmla="*/ 7 w 67"/>
                <a:gd name="T1" fmla="*/ 58 h 58"/>
                <a:gd name="T2" fmla="*/ 2 w 67"/>
                <a:gd name="T3" fmla="*/ 56 h 58"/>
                <a:gd name="T4" fmla="*/ 3 w 67"/>
                <a:gd name="T5" fmla="*/ 47 h 58"/>
                <a:gd name="T6" fmla="*/ 57 w 67"/>
                <a:gd name="T7" fmla="*/ 3 h 58"/>
                <a:gd name="T8" fmla="*/ 65 w 67"/>
                <a:gd name="T9" fmla="*/ 3 h 58"/>
                <a:gd name="T10" fmla="*/ 64 w 67"/>
                <a:gd name="T11" fmla="*/ 12 h 58"/>
                <a:gd name="T12" fmla="*/ 11 w 67"/>
                <a:gd name="T13" fmla="*/ 56 h 58"/>
                <a:gd name="T14" fmla="*/ 7 w 67"/>
                <a:gd name="T15" fmla="*/ 58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 h="58">
                  <a:moveTo>
                    <a:pt x="7" y="58"/>
                  </a:moveTo>
                  <a:cubicBezTo>
                    <a:pt x="5" y="58"/>
                    <a:pt x="3" y="57"/>
                    <a:pt x="2" y="56"/>
                  </a:cubicBezTo>
                  <a:cubicBezTo>
                    <a:pt x="0" y="53"/>
                    <a:pt x="0" y="49"/>
                    <a:pt x="3" y="47"/>
                  </a:cubicBezTo>
                  <a:cubicBezTo>
                    <a:pt x="57" y="3"/>
                    <a:pt x="57" y="3"/>
                    <a:pt x="57" y="3"/>
                  </a:cubicBezTo>
                  <a:cubicBezTo>
                    <a:pt x="59" y="0"/>
                    <a:pt x="63" y="1"/>
                    <a:pt x="65" y="3"/>
                  </a:cubicBezTo>
                  <a:cubicBezTo>
                    <a:pt x="67" y="6"/>
                    <a:pt x="67" y="10"/>
                    <a:pt x="64" y="12"/>
                  </a:cubicBezTo>
                  <a:cubicBezTo>
                    <a:pt x="11" y="56"/>
                    <a:pt x="11" y="56"/>
                    <a:pt x="11" y="56"/>
                  </a:cubicBezTo>
                  <a:cubicBezTo>
                    <a:pt x="10" y="57"/>
                    <a:pt x="8" y="58"/>
                    <a:pt x="7"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a:p>
          </p:txBody>
        </p:sp>
        <p:sp>
          <p:nvSpPr>
            <p:cNvPr id="17" name="Freeform 71"/>
            <p:cNvSpPr>
              <a:spLocks/>
            </p:cNvSpPr>
            <p:nvPr/>
          </p:nvSpPr>
          <p:spPr bwMode="auto">
            <a:xfrm>
              <a:off x="6892" y="708"/>
              <a:ext cx="93" cy="44"/>
            </a:xfrm>
            <a:custGeom>
              <a:avLst/>
              <a:gdLst>
                <a:gd name="T0" fmla="*/ 57 w 63"/>
                <a:gd name="T1" fmla="*/ 30 h 30"/>
                <a:gd name="T2" fmla="*/ 55 w 63"/>
                <a:gd name="T3" fmla="*/ 29 h 30"/>
                <a:gd name="T4" fmla="*/ 5 w 63"/>
                <a:gd name="T5" fmla="*/ 13 h 30"/>
                <a:gd name="T6" fmla="*/ 1 w 63"/>
                <a:gd name="T7" fmla="*/ 5 h 30"/>
                <a:gd name="T8" fmla="*/ 9 w 63"/>
                <a:gd name="T9" fmla="*/ 2 h 30"/>
                <a:gd name="T10" fmla="*/ 58 w 63"/>
                <a:gd name="T11" fmla="*/ 18 h 30"/>
                <a:gd name="T12" fmla="*/ 62 w 63"/>
                <a:gd name="T13" fmla="*/ 26 h 30"/>
                <a:gd name="T14" fmla="*/ 57 w 63"/>
                <a:gd name="T15" fmla="*/ 30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30">
                  <a:moveTo>
                    <a:pt x="57" y="30"/>
                  </a:moveTo>
                  <a:cubicBezTo>
                    <a:pt x="56" y="30"/>
                    <a:pt x="55" y="30"/>
                    <a:pt x="55" y="29"/>
                  </a:cubicBezTo>
                  <a:cubicBezTo>
                    <a:pt x="5" y="13"/>
                    <a:pt x="5" y="13"/>
                    <a:pt x="5" y="13"/>
                  </a:cubicBezTo>
                  <a:cubicBezTo>
                    <a:pt x="2" y="12"/>
                    <a:pt x="0" y="8"/>
                    <a:pt x="1" y="5"/>
                  </a:cubicBezTo>
                  <a:cubicBezTo>
                    <a:pt x="2" y="2"/>
                    <a:pt x="6" y="0"/>
                    <a:pt x="9" y="2"/>
                  </a:cubicBezTo>
                  <a:cubicBezTo>
                    <a:pt x="58" y="18"/>
                    <a:pt x="58" y="18"/>
                    <a:pt x="58" y="18"/>
                  </a:cubicBezTo>
                  <a:cubicBezTo>
                    <a:pt x="62" y="19"/>
                    <a:pt x="63" y="23"/>
                    <a:pt x="62" y="26"/>
                  </a:cubicBezTo>
                  <a:cubicBezTo>
                    <a:pt x="61" y="28"/>
                    <a:pt x="59" y="30"/>
                    <a:pt x="5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a:p>
          </p:txBody>
        </p:sp>
        <p:sp>
          <p:nvSpPr>
            <p:cNvPr id="18" name="Freeform 72"/>
            <p:cNvSpPr>
              <a:spLocks/>
            </p:cNvSpPr>
            <p:nvPr/>
          </p:nvSpPr>
          <p:spPr bwMode="auto">
            <a:xfrm>
              <a:off x="6994" y="630"/>
              <a:ext cx="103" cy="113"/>
            </a:xfrm>
            <a:custGeom>
              <a:avLst/>
              <a:gdLst>
                <a:gd name="T0" fmla="*/ 6 w 70"/>
                <a:gd name="T1" fmla="*/ 78 h 78"/>
                <a:gd name="T2" fmla="*/ 3 w 70"/>
                <a:gd name="T3" fmla="*/ 77 h 78"/>
                <a:gd name="T4" fmla="*/ 2 w 70"/>
                <a:gd name="T5" fmla="*/ 68 h 78"/>
                <a:gd name="T6" fmla="*/ 58 w 70"/>
                <a:gd name="T7" fmla="*/ 3 h 78"/>
                <a:gd name="T8" fmla="*/ 67 w 70"/>
                <a:gd name="T9" fmla="*/ 2 h 78"/>
                <a:gd name="T10" fmla="*/ 67 w 70"/>
                <a:gd name="T11" fmla="*/ 10 h 78"/>
                <a:gd name="T12" fmla="*/ 11 w 70"/>
                <a:gd name="T13" fmla="*/ 76 h 78"/>
                <a:gd name="T14" fmla="*/ 6 w 70"/>
                <a:gd name="T15" fmla="*/ 78 h 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78">
                  <a:moveTo>
                    <a:pt x="6" y="78"/>
                  </a:moveTo>
                  <a:cubicBezTo>
                    <a:pt x="5" y="78"/>
                    <a:pt x="4" y="78"/>
                    <a:pt x="3" y="77"/>
                  </a:cubicBezTo>
                  <a:cubicBezTo>
                    <a:pt x="0" y="75"/>
                    <a:pt x="0" y="71"/>
                    <a:pt x="2" y="68"/>
                  </a:cubicBezTo>
                  <a:cubicBezTo>
                    <a:pt x="58" y="3"/>
                    <a:pt x="58" y="3"/>
                    <a:pt x="58" y="3"/>
                  </a:cubicBezTo>
                  <a:cubicBezTo>
                    <a:pt x="60" y="0"/>
                    <a:pt x="64" y="0"/>
                    <a:pt x="67" y="2"/>
                  </a:cubicBezTo>
                  <a:cubicBezTo>
                    <a:pt x="69" y="4"/>
                    <a:pt x="70" y="8"/>
                    <a:pt x="67" y="10"/>
                  </a:cubicBezTo>
                  <a:cubicBezTo>
                    <a:pt x="11" y="76"/>
                    <a:pt x="11" y="76"/>
                    <a:pt x="11" y="76"/>
                  </a:cubicBezTo>
                  <a:cubicBezTo>
                    <a:pt x="10" y="78"/>
                    <a:pt x="8" y="78"/>
                    <a:pt x="6"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a:p>
          </p:txBody>
        </p:sp>
      </p:grpSp>
      <p:grpSp>
        <p:nvGrpSpPr>
          <p:cNvPr id="20" name="Group 60" descr="up trending graph icon"/>
          <p:cNvGrpSpPr>
            <a:grpSpLocks noChangeAspect="1"/>
          </p:cNvGrpSpPr>
          <p:nvPr/>
        </p:nvGrpSpPr>
        <p:grpSpPr bwMode="auto">
          <a:xfrm>
            <a:off x="8737775" y="3443111"/>
            <a:ext cx="3213563" cy="3138136"/>
            <a:chOff x="6726" y="600"/>
            <a:chExt cx="426" cy="416"/>
          </a:xfrm>
          <a:solidFill>
            <a:schemeClr val="bg1">
              <a:alpha val="50000"/>
            </a:schemeClr>
          </a:solidFill>
        </p:grpSpPr>
        <p:sp>
          <p:nvSpPr>
            <p:cNvPr id="21" name="Freeform 61"/>
            <p:cNvSpPr>
              <a:spLocks/>
            </p:cNvSpPr>
            <p:nvPr/>
          </p:nvSpPr>
          <p:spPr bwMode="auto">
            <a:xfrm>
              <a:off x="6726" y="999"/>
              <a:ext cx="426" cy="17"/>
            </a:xfrm>
            <a:custGeom>
              <a:avLst/>
              <a:gdLst>
                <a:gd name="T0" fmla="*/ 282 w 288"/>
                <a:gd name="T1" fmla="*/ 12 h 12"/>
                <a:gd name="T2" fmla="*/ 6 w 288"/>
                <a:gd name="T3" fmla="*/ 12 h 12"/>
                <a:gd name="T4" fmla="*/ 0 w 288"/>
                <a:gd name="T5" fmla="*/ 6 h 12"/>
                <a:gd name="T6" fmla="*/ 6 w 288"/>
                <a:gd name="T7" fmla="*/ 0 h 12"/>
                <a:gd name="T8" fmla="*/ 282 w 288"/>
                <a:gd name="T9" fmla="*/ 0 h 12"/>
                <a:gd name="T10" fmla="*/ 288 w 288"/>
                <a:gd name="T11" fmla="*/ 6 h 12"/>
                <a:gd name="T12" fmla="*/ 282 w 288"/>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288" h="12">
                  <a:moveTo>
                    <a:pt x="282" y="12"/>
                  </a:moveTo>
                  <a:cubicBezTo>
                    <a:pt x="6" y="12"/>
                    <a:pt x="6" y="12"/>
                    <a:pt x="6" y="12"/>
                  </a:cubicBezTo>
                  <a:cubicBezTo>
                    <a:pt x="2" y="12"/>
                    <a:pt x="0" y="10"/>
                    <a:pt x="0" y="6"/>
                  </a:cubicBezTo>
                  <a:cubicBezTo>
                    <a:pt x="0" y="3"/>
                    <a:pt x="2" y="0"/>
                    <a:pt x="6" y="0"/>
                  </a:cubicBezTo>
                  <a:cubicBezTo>
                    <a:pt x="282" y="0"/>
                    <a:pt x="282" y="0"/>
                    <a:pt x="282" y="0"/>
                  </a:cubicBezTo>
                  <a:cubicBezTo>
                    <a:pt x="285" y="0"/>
                    <a:pt x="288" y="3"/>
                    <a:pt x="288" y="6"/>
                  </a:cubicBezTo>
                  <a:cubicBezTo>
                    <a:pt x="288" y="10"/>
                    <a:pt x="285" y="12"/>
                    <a:pt x="28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a:p>
          </p:txBody>
        </p:sp>
        <p:sp>
          <p:nvSpPr>
            <p:cNvPr id="22" name="Freeform 62"/>
            <p:cNvSpPr>
              <a:spLocks noEditPoints="1"/>
            </p:cNvSpPr>
            <p:nvPr/>
          </p:nvSpPr>
          <p:spPr bwMode="auto">
            <a:xfrm>
              <a:off x="6744" y="912"/>
              <a:ext cx="71" cy="104"/>
            </a:xfrm>
            <a:custGeom>
              <a:avLst/>
              <a:gdLst>
                <a:gd name="T0" fmla="*/ 42 w 48"/>
                <a:gd name="T1" fmla="*/ 72 h 72"/>
                <a:gd name="T2" fmla="*/ 6 w 48"/>
                <a:gd name="T3" fmla="*/ 72 h 72"/>
                <a:gd name="T4" fmla="*/ 0 w 48"/>
                <a:gd name="T5" fmla="*/ 66 h 72"/>
                <a:gd name="T6" fmla="*/ 0 w 48"/>
                <a:gd name="T7" fmla="*/ 6 h 72"/>
                <a:gd name="T8" fmla="*/ 6 w 48"/>
                <a:gd name="T9" fmla="*/ 0 h 72"/>
                <a:gd name="T10" fmla="*/ 42 w 48"/>
                <a:gd name="T11" fmla="*/ 0 h 72"/>
                <a:gd name="T12" fmla="*/ 48 w 48"/>
                <a:gd name="T13" fmla="*/ 6 h 72"/>
                <a:gd name="T14" fmla="*/ 48 w 48"/>
                <a:gd name="T15" fmla="*/ 66 h 72"/>
                <a:gd name="T16" fmla="*/ 42 w 48"/>
                <a:gd name="T17" fmla="*/ 72 h 72"/>
                <a:gd name="T18" fmla="*/ 12 w 48"/>
                <a:gd name="T19" fmla="*/ 60 h 72"/>
                <a:gd name="T20" fmla="*/ 36 w 48"/>
                <a:gd name="T21" fmla="*/ 60 h 72"/>
                <a:gd name="T22" fmla="*/ 36 w 48"/>
                <a:gd name="T23" fmla="*/ 12 h 72"/>
                <a:gd name="T24" fmla="*/ 12 w 48"/>
                <a:gd name="T25" fmla="*/ 12 h 72"/>
                <a:gd name="T26" fmla="*/ 12 w 48"/>
                <a:gd name="T27" fmla="*/ 6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72">
                  <a:moveTo>
                    <a:pt x="42" y="72"/>
                  </a:moveTo>
                  <a:cubicBezTo>
                    <a:pt x="6" y="72"/>
                    <a:pt x="6" y="72"/>
                    <a:pt x="6" y="72"/>
                  </a:cubicBezTo>
                  <a:cubicBezTo>
                    <a:pt x="2" y="72"/>
                    <a:pt x="0" y="70"/>
                    <a:pt x="0" y="66"/>
                  </a:cubicBezTo>
                  <a:cubicBezTo>
                    <a:pt x="0" y="6"/>
                    <a:pt x="0" y="6"/>
                    <a:pt x="0" y="6"/>
                  </a:cubicBezTo>
                  <a:cubicBezTo>
                    <a:pt x="0" y="3"/>
                    <a:pt x="2" y="0"/>
                    <a:pt x="6" y="0"/>
                  </a:cubicBezTo>
                  <a:cubicBezTo>
                    <a:pt x="42" y="0"/>
                    <a:pt x="42" y="0"/>
                    <a:pt x="42" y="0"/>
                  </a:cubicBezTo>
                  <a:cubicBezTo>
                    <a:pt x="45" y="0"/>
                    <a:pt x="48" y="3"/>
                    <a:pt x="48" y="6"/>
                  </a:cubicBezTo>
                  <a:cubicBezTo>
                    <a:pt x="48" y="66"/>
                    <a:pt x="48" y="66"/>
                    <a:pt x="48" y="66"/>
                  </a:cubicBezTo>
                  <a:cubicBezTo>
                    <a:pt x="48" y="70"/>
                    <a:pt x="45" y="72"/>
                    <a:pt x="42" y="72"/>
                  </a:cubicBezTo>
                  <a:close/>
                  <a:moveTo>
                    <a:pt x="12" y="60"/>
                  </a:moveTo>
                  <a:cubicBezTo>
                    <a:pt x="36" y="60"/>
                    <a:pt x="36" y="60"/>
                    <a:pt x="36" y="60"/>
                  </a:cubicBezTo>
                  <a:cubicBezTo>
                    <a:pt x="36" y="12"/>
                    <a:pt x="36" y="12"/>
                    <a:pt x="36" y="12"/>
                  </a:cubicBezTo>
                  <a:cubicBezTo>
                    <a:pt x="12" y="12"/>
                    <a:pt x="12" y="12"/>
                    <a:pt x="12" y="12"/>
                  </a:cubicBezTo>
                  <a:lnTo>
                    <a:pt x="12"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a:p>
          </p:txBody>
        </p:sp>
        <p:sp>
          <p:nvSpPr>
            <p:cNvPr id="23" name="Freeform 63"/>
            <p:cNvSpPr>
              <a:spLocks noEditPoints="1"/>
            </p:cNvSpPr>
            <p:nvPr/>
          </p:nvSpPr>
          <p:spPr bwMode="auto">
            <a:xfrm>
              <a:off x="6850" y="826"/>
              <a:ext cx="71" cy="190"/>
            </a:xfrm>
            <a:custGeom>
              <a:avLst/>
              <a:gdLst>
                <a:gd name="T0" fmla="*/ 42 w 48"/>
                <a:gd name="T1" fmla="*/ 132 h 132"/>
                <a:gd name="T2" fmla="*/ 6 w 48"/>
                <a:gd name="T3" fmla="*/ 132 h 132"/>
                <a:gd name="T4" fmla="*/ 0 w 48"/>
                <a:gd name="T5" fmla="*/ 126 h 132"/>
                <a:gd name="T6" fmla="*/ 0 w 48"/>
                <a:gd name="T7" fmla="*/ 6 h 132"/>
                <a:gd name="T8" fmla="*/ 6 w 48"/>
                <a:gd name="T9" fmla="*/ 0 h 132"/>
                <a:gd name="T10" fmla="*/ 42 w 48"/>
                <a:gd name="T11" fmla="*/ 0 h 132"/>
                <a:gd name="T12" fmla="*/ 48 w 48"/>
                <a:gd name="T13" fmla="*/ 6 h 132"/>
                <a:gd name="T14" fmla="*/ 48 w 48"/>
                <a:gd name="T15" fmla="*/ 126 h 132"/>
                <a:gd name="T16" fmla="*/ 42 w 48"/>
                <a:gd name="T17" fmla="*/ 132 h 132"/>
                <a:gd name="T18" fmla="*/ 12 w 48"/>
                <a:gd name="T19" fmla="*/ 120 h 132"/>
                <a:gd name="T20" fmla="*/ 36 w 48"/>
                <a:gd name="T21" fmla="*/ 120 h 132"/>
                <a:gd name="T22" fmla="*/ 36 w 48"/>
                <a:gd name="T23" fmla="*/ 12 h 132"/>
                <a:gd name="T24" fmla="*/ 12 w 48"/>
                <a:gd name="T25" fmla="*/ 12 h 132"/>
                <a:gd name="T26" fmla="*/ 12 w 48"/>
                <a:gd name="T27" fmla="*/ 12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132">
                  <a:moveTo>
                    <a:pt x="42" y="132"/>
                  </a:moveTo>
                  <a:cubicBezTo>
                    <a:pt x="6" y="132"/>
                    <a:pt x="6" y="132"/>
                    <a:pt x="6" y="132"/>
                  </a:cubicBezTo>
                  <a:cubicBezTo>
                    <a:pt x="2" y="132"/>
                    <a:pt x="0" y="130"/>
                    <a:pt x="0" y="126"/>
                  </a:cubicBezTo>
                  <a:cubicBezTo>
                    <a:pt x="0" y="6"/>
                    <a:pt x="0" y="6"/>
                    <a:pt x="0" y="6"/>
                  </a:cubicBezTo>
                  <a:cubicBezTo>
                    <a:pt x="0" y="3"/>
                    <a:pt x="2" y="0"/>
                    <a:pt x="6" y="0"/>
                  </a:cubicBezTo>
                  <a:cubicBezTo>
                    <a:pt x="42" y="0"/>
                    <a:pt x="42" y="0"/>
                    <a:pt x="42" y="0"/>
                  </a:cubicBezTo>
                  <a:cubicBezTo>
                    <a:pt x="45" y="0"/>
                    <a:pt x="48" y="3"/>
                    <a:pt x="48" y="6"/>
                  </a:cubicBezTo>
                  <a:cubicBezTo>
                    <a:pt x="48" y="126"/>
                    <a:pt x="48" y="126"/>
                    <a:pt x="48" y="126"/>
                  </a:cubicBezTo>
                  <a:cubicBezTo>
                    <a:pt x="48" y="130"/>
                    <a:pt x="45" y="132"/>
                    <a:pt x="42" y="132"/>
                  </a:cubicBezTo>
                  <a:close/>
                  <a:moveTo>
                    <a:pt x="12" y="120"/>
                  </a:moveTo>
                  <a:cubicBezTo>
                    <a:pt x="36" y="120"/>
                    <a:pt x="36" y="120"/>
                    <a:pt x="36" y="120"/>
                  </a:cubicBezTo>
                  <a:cubicBezTo>
                    <a:pt x="36" y="12"/>
                    <a:pt x="36" y="12"/>
                    <a:pt x="36" y="12"/>
                  </a:cubicBezTo>
                  <a:cubicBezTo>
                    <a:pt x="12" y="12"/>
                    <a:pt x="12" y="12"/>
                    <a:pt x="12" y="12"/>
                  </a:cubicBezTo>
                  <a:lnTo>
                    <a:pt x="12" y="1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a:p>
          </p:txBody>
        </p:sp>
        <p:sp>
          <p:nvSpPr>
            <p:cNvPr id="24" name="Freeform 64"/>
            <p:cNvSpPr>
              <a:spLocks noEditPoints="1"/>
            </p:cNvSpPr>
            <p:nvPr/>
          </p:nvSpPr>
          <p:spPr bwMode="auto">
            <a:xfrm>
              <a:off x="6957" y="860"/>
              <a:ext cx="71" cy="156"/>
            </a:xfrm>
            <a:custGeom>
              <a:avLst/>
              <a:gdLst>
                <a:gd name="T0" fmla="*/ 42 w 48"/>
                <a:gd name="T1" fmla="*/ 108 h 108"/>
                <a:gd name="T2" fmla="*/ 6 w 48"/>
                <a:gd name="T3" fmla="*/ 108 h 108"/>
                <a:gd name="T4" fmla="*/ 0 w 48"/>
                <a:gd name="T5" fmla="*/ 102 h 108"/>
                <a:gd name="T6" fmla="*/ 0 w 48"/>
                <a:gd name="T7" fmla="*/ 6 h 108"/>
                <a:gd name="T8" fmla="*/ 6 w 48"/>
                <a:gd name="T9" fmla="*/ 0 h 108"/>
                <a:gd name="T10" fmla="*/ 42 w 48"/>
                <a:gd name="T11" fmla="*/ 0 h 108"/>
                <a:gd name="T12" fmla="*/ 48 w 48"/>
                <a:gd name="T13" fmla="*/ 6 h 108"/>
                <a:gd name="T14" fmla="*/ 48 w 48"/>
                <a:gd name="T15" fmla="*/ 102 h 108"/>
                <a:gd name="T16" fmla="*/ 42 w 48"/>
                <a:gd name="T17" fmla="*/ 108 h 108"/>
                <a:gd name="T18" fmla="*/ 12 w 48"/>
                <a:gd name="T19" fmla="*/ 96 h 108"/>
                <a:gd name="T20" fmla="*/ 36 w 48"/>
                <a:gd name="T21" fmla="*/ 96 h 108"/>
                <a:gd name="T22" fmla="*/ 36 w 48"/>
                <a:gd name="T23" fmla="*/ 12 h 108"/>
                <a:gd name="T24" fmla="*/ 12 w 48"/>
                <a:gd name="T25" fmla="*/ 12 h 108"/>
                <a:gd name="T26" fmla="*/ 12 w 48"/>
                <a:gd name="T27" fmla="*/ 96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108">
                  <a:moveTo>
                    <a:pt x="42" y="108"/>
                  </a:moveTo>
                  <a:cubicBezTo>
                    <a:pt x="6" y="108"/>
                    <a:pt x="6" y="108"/>
                    <a:pt x="6" y="108"/>
                  </a:cubicBezTo>
                  <a:cubicBezTo>
                    <a:pt x="2" y="108"/>
                    <a:pt x="0" y="106"/>
                    <a:pt x="0" y="102"/>
                  </a:cubicBezTo>
                  <a:cubicBezTo>
                    <a:pt x="0" y="6"/>
                    <a:pt x="0" y="6"/>
                    <a:pt x="0" y="6"/>
                  </a:cubicBezTo>
                  <a:cubicBezTo>
                    <a:pt x="0" y="3"/>
                    <a:pt x="2" y="0"/>
                    <a:pt x="6" y="0"/>
                  </a:cubicBezTo>
                  <a:cubicBezTo>
                    <a:pt x="42" y="0"/>
                    <a:pt x="42" y="0"/>
                    <a:pt x="42" y="0"/>
                  </a:cubicBezTo>
                  <a:cubicBezTo>
                    <a:pt x="45" y="0"/>
                    <a:pt x="48" y="3"/>
                    <a:pt x="48" y="6"/>
                  </a:cubicBezTo>
                  <a:cubicBezTo>
                    <a:pt x="48" y="102"/>
                    <a:pt x="48" y="102"/>
                    <a:pt x="48" y="102"/>
                  </a:cubicBezTo>
                  <a:cubicBezTo>
                    <a:pt x="48" y="106"/>
                    <a:pt x="45" y="108"/>
                    <a:pt x="42" y="108"/>
                  </a:cubicBezTo>
                  <a:close/>
                  <a:moveTo>
                    <a:pt x="12" y="96"/>
                  </a:moveTo>
                  <a:cubicBezTo>
                    <a:pt x="36" y="96"/>
                    <a:pt x="36" y="96"/>
                    <a:pt x="36" y="96"/>
                  </a:cubicBezTo>
                  <a:cubicBezTo>
                    <a:pt x="36" y="12"/>
                    <a:pt x="36" y="12"/>
                    <a:pt x="36" y="12"/>
                  </a:cubicBezTo>
                  <a:cubicBezTo>
                    <a:pt x="12" y="12"/>
                    <a:pt x="12" y="12"/>
                    <a:pt x="12" y="12"/>
                  </a:cubicBezTo>
                  <a:lnTo>
                    <a:pt x="12" y="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a:p>
          </p:txBody>
        </p:sp>
        <p:sp>
          <p:nvSpPr>
            <p:cNvPr id="25" name="Freeform 65"/>
            <p:cNvSpPr>
              <a:spLocks noEditPoints="1"/>
            </p:cNvSpPr>
            <p:nvPr/>
          </p:nvSpPr>
          <p:spPr bwMode="auto">
            <a:xfrm>
              <a:off x="7063" y="739"/>
              <a:ext cx="71" cy="277"/>
            </a:xfrm>
            <a:custGeom>
              <a:avLst/>
              <a:gdLst>
                <a:gd name="T0" fmla="*/ 42 w 48"/>
                <a:gd name="T1" fmla="*/ 192 h 192"/>
                <a:gd name="T2" fmla="*/ 6 w 48"/>
                <a:gd name="T3" fmla="*/ 192 h 192"/>
                <a:gd name="T4" fmla="*/ 0 w 48"/>
                <a:gd name="T5" fmla="*/ 186 h 192"/>
                <a:gd name="T6" fmla="*/ 0 w 48"/>
                <a:gd name="T7" fmla="*/ 6 h 192"/>
                <a:gd name="T8" fmla="*/ 6 w 48"/>
                <a:gd name="T9" fmla="*/ 0 h 192"/>
                <a:gd name="T10" fmla="*/ 42 w 48"/>
                <a:gd name="T11" fmla="*/ 0 h 192"/>
                <a:gd name="T12" fmla="*/ 48 w 48"/>
                <a:gd name="T13" fmla="*/ 6 h 192"/>
                <a:gd name="T14" fmla="*/ 48 w 48"/>
                <a:gd name="T15" fmla="*/ 186 h 192"/>
                <a:gd name="T16" fmla="*/ 42 w 48"/>
                <a:gd name="T17" fmla="*/ 192 h 192"/>
                <a:gd name="T18" fmla="*/ 12 w 48"/>
                <a:gd name="T19" fmla="*/ 180 h 192"/>
                <a:gd name="T20" fmla="*/ 36 w 48"/>
                <a:gd name="T21" fmla="*/ 180 h 192"/>
                <a:gd name="T22" fmla="*/ 36 w 48"/>
                <a:gd name="T23" fmla="*/ 12 h 192"/>
                <a:gd name="T24" fmla="*/ 12 w 48"/>
                <a:gd name="T25" fmla="*/ 12 h 192"/>
                <a:gd name="T26" fmla="*/ 12 w 48"/>
                <a:gd name="T27" fmla="*/ 18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192">
                  <a:moveTo>
                    <a:pt x="42" y="192"/>
                  </a:moveTo>
                  <a:cubicBezTo>
                    <a:pt x="6" y="192"/>
                    <a:pt x="6" y="192"/>
                    <a:pt x="6" y="192"/>
                  </a:cubicBezTo>
                  <a:cubicBezTo>
                    <a:pt x="2" y="192"/>
                    <a:pt x="0" y="190"/>
                    <a:pt x="0" y="186"/>
                  </a:cubicBezTo>
                  <a:cubicBezTo>
                    <a:pt x="0" y="6"/>
                    <a:pt x="0" y="6"/>
                    <a:pt x="0" y="6"/>
                  </a:cubicBezTo>
                  <a:cubicBezTo>
                    <a:pt x="0" y="3"/>
                    <a:pt x="2" y="0"/>
                    <a:pt x="6" y="0"/>
                  </a:cubicBezTo>
                  <a:cubicBezTo>
                    <a:pt x="42" y="0"/>
                    <a:pt x="42" y="0"/>
                    <a:pt x="42" y="0"/>
                  </a:cubicBezTo>
                  <a:cubicBezTo>
                    <a:pt x="45" y="0"/>
                    <a:pt x="48" y="3"/>
                    <a:pt x="48" y="6"/>
                  </a:cubicBezTo>
                  <a:cubicBezTo>
                    <a:pt x="48" y="186"/>
                    <a:pt x="48" y="186"/>
                    <a:pt x="48" y="186"/>
                  </a:cubicBezTo>
                  <a:cubicBezTo>
                    <a:pt x="48" y="190"/>
                    <a:pt x="45" y="192"/>
                    <a:pt x="42" y="192"/>
                  </a:cubicBezTo>
                  <a:close/>
                  <a:moveTo>
                    <a:pt x="12" y="180"/>
                  </a:moveTo>
                  <a:cubicBezTo>
                    <a:pt x="36" y="180"/>
                    <a:pt x="36" y="180"/>
                    <a:pt x="36" y="180"/>
                  </a:cubicBezTo>
                  <a:cubicBezTo>
                    <a:pt x="36" y="12"/>
                    <a:pt x="36" y="12"/>
                    <a:pt x="36" y="12"/>
                  </a:cubicBezTo>
                  <a:cubicBezTo>
                    <a:pt x="12" y="12"/>
                    <a:pt x="12" y="12"/>
                    <a:pt x="12" y="12"/>
                  </a:cubicBezTo>
                  <a:lnTo>
                    <a:pt x="12" y="1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a:p>
          </p:txBody>
        </p:sp>
        <p:sp>
          <p:nvSpPr>
            <p:cNvPr id="26" name="Freeform 66"/>
            <p:cNvSpPr>
              <a:spLocks noEditPoints="1"/>
            </p:cNvSpPr>
            <p:nvPr/>
          </p:nvSpPr>
          <p:spPr bwMode="auto">
            <a:xfrm>
              <a:off x="6753" y="774"/>
              <a:ext cx="53" cy="52"/>
            </a:xfrm>
            <a:custGeom>
              <a:avLst/>
              <a:gdLst>
                <a:gd name="T0" fmla="*/ 18 w 36"/>
                <a:gd name="T1" fmla="*/ 36 h 36"/>
                <a:gd name="T2" fmla="*/ 0 w 36"/>
                <a:gd name="T3" fmla="*/ 18 h 36"/>
                <a:gd name="T4" fmla="*/ 18 w 36"/>
                <a:gd name="T5" fmla="*/ 0 h 36"/>
                <a:gd name="T6" fmla="*/ 36 w 36"/>
                <a:gd name="T7" fmla="*/ 18 h 36"/>
                <a:gd name="T8" fmla="*/ 18 w 36"/>
                <a:gd name="T9" fmla="*/ 36 h 36"/>
                <a:gd name="T10" fmla="*/ 18 w 36"/>
                <a:gd name="T11" fmla="*/ 12 h 36"/>
                <a:gd name="T12" fmla="*/ 12 w 36"/>
                <a:gd name="T13" fmla="*/ 18 h 36"/>
                <a:gd name="T14" fmla="*/ 18 w 36"/>
                <a:gd name="T15" fmla="*/ 24 h 36"/>
                <a:gd name="T16" fmla="*/ 24 w 36"/>
                <a:gd name="T17" fmla="*/ 18 h 36"/>
                <a:gd name="T18" fmla="*/ 18 w 36"/>
                <a:gd name="T19" fmla="*/ 1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18" y="36"/>
                  </a:moveTo>
                  <a:cubicBezTo>
                    <a:pt x="8" y="36"/>
                    <a:pt x="0" y="28"/>
                    <a:pt x="0" y="18"/>
                  </a:cubicBezTo>
                  <a:cubicBezTo>
                    <a:pt x="0" y="9"/>
                    <a:pt x="8" y="0"/>
                    <a:pt x="18" y="0"/>
                  </a:cubicBezTo>
                  <a:cubicBezTo>
                    <a:pt x="28" y="0"/>
                    <a:pt x="36" y="9"/>
                    <a:pt x="36" y="18"/>
                  </a:cubicBezTo>
                  <a:cubicBezTo>
                    <a:pt x="36" y="28"/>
                    <a:pt x="28" y="36"/>
                    <a:pt x="18" y="36"/>
                  </a:cubicBezTo>
                  <a:close/>
                  <a:moveTo>
                    <a:pt x="18" y="12"/>
                  </a:moveTo>
                  <a:cubicBezTo>
                    <a:pt x="14" y="12"/>
                    <a:pt x="12" y="15"/>
                    <a:pt x="12" y="18"/>
                  </a:cubicBezTo>
                  <a:cubicBezTo>
                    <a:pt x="12" y="22"/>
                    <a:pt x="14" y="24"/>
                    <a:pt x="18" y="24"/>
                  </a:cubicBezTo>
                  <a:cubicBezTo>
                    <a:pt x="21" y="24"/>
                    <a:pt x="24" y="22"/>
                    <a:pt x="24" y="18"/>
                  </a:cubicBezTo>
                  <a:cubicBezTo>
                    <a:pt x="24" y="15"/>
                    <a:pt x="21" y="12"/>
                    <a:pt x="1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a:p>
          </p:txBody>
        </p:sp>
        <p:sp>
          <p:nvSpPr>
            <p:cNvPr id="27" name="Freeform 67"/>
            <p:cNvSpPr>
              <a:spLocks noEditPoints="1"/>
            </p:cNvSpPr>
            <p:nvPr/>
          </p:nvSpPr>
          <p:spPr bwMode="auto">
            <a:xfrm>
              <a:off x="6859" y="687"/>
              <a:ext cx="53" cy="52"/>
            </a:xfrm>
            <a:custGeom>
              <a:avLst/>
              <a:gdLst>
                <a:gd name="T0" fmla="*/ 18 w 36"/>
                <a:gd name="T1" fmla="*/ 36 h 36"/>
                <a:gd name="T2" fmla="*/ 0 w 36"/>
                <a:gd name="T3" fmla="*/ 18 h 36"/>
                <a:gd name="T4" fmla="*/ 18 w 36"/>
                <a:gd name="T5" fmla="*/ 0 h 36"/>
                <a:gd name="T6" fmla="*/ 36 w 36"/>
                <a:gd name="T7" fmla="*/ 18 h 36"/>
                <a:gd name="T8" fmla="*/ 18 w 36"/>
                <a:gd name="T9" fmla="*/ 36 h 36"/>
                <a:gd name="T10" fmla="*/ 18 w 36"/>
                <a:gd name="T11" fmla="*/ 12 h 36"/>
                <a:gd name="T12" fmla="*/ 12 w 36"/>
                <a:gd name="T13" fmla="*/ 18 h 36"/>
                <a:gd name="T14" fmla="*/ 18 w 36"/>
                <a:gd name="T15" fmla="*/ 24 h 36"/>
                <a:gd name="T16" fmla="*/ 24 w 36"/>
                <a:gd name="T17" fmla="*/ 18 h 36"/>
                <a:gd name="T18" fmla="*/ 18 w 36"/>
                <a:gd name="T19" fmla="*/ 1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18" y="36"/>
                  </a:moveTo>
                  <a:cubicBezTo>
                    <a:pt x="8" y="36"/>
                    <a:pt x="0" y="28"/>
                    <a:pt x="0" y="18"/>
                  </a:cubicBezTo>
                  <a:cubicBezTo>
                    <a:pt x="0" y="9"/>
                    <a:pt x="8" y="0"/>
                    <a:pt x="18" y="0"/>
                  </a:cubicBezTo>
                  <a:cubicBezTo>
                    <a:pt x="28" y="0"/>
                    <a:pt x="36" y="9"/>
                    <a:pt x="36" y="18"/>
                  </a:cubicBezTo>
                  <a:cubicBezTo>
                    <a:pt x="36" y="28"/>
                    <a:pt x="28" y="36"/>
                    <a:pt x="18" y="36"/>
                  </a:cubicBezTo>
                  <a:close/>
                  <a:moveTo>
                    <a:pt x="18" y="12"/>
                  </a:moveTo>
                  <a:cubicBezTo>
                    <a:pt x="14" y="12"/>
                    <a:pt x="12" y="15"/>
                    <a:pt x="12" y="18"/>
                  </a:cubicBezTo>
                  <a:cubicBezTo>
                    <a:pt x="12" y="22"/>
                    <a:pt x="14" y="24"/>
                    <a:pt x="18" y="24"/>
                  </a:cubicBezTo>
                  <a:cubicBezTo>
                    <a:pt x="21" y="24"/>
                    <a:pt x="24" y="22"/>
                    <a:pt x="24" y="18"/>
                  </a:cubicBezTo>
                  <a:cubicBezTo>
                    <a:pt x="24" y="15"/>
                    <a:pt x="21" y="12"/>
                    <a:pt x="1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a:p>
          </p:txBody>
        </p:sp>
        <p:sp>
          <p:nvSpPr>
            <p:cNvPr id="28" name="Freeform 68"/>
            <p:cNvSpPr>
              <a:spLocks noEditPoints="1"/>
            </p:cNvSpPr>
            <p:nvPr/>
          </p:nvSpPr>
          <p:spPr bwMode="auto">
            <a:xfrm>
              <a:off x="6966" y="722"/>
              <a:ext cx="53" cy="52"/>
            </a:xfrm>
            <a:custGeom>
              <a:avLst/>
              <a:gdLst>
                <a:gd name="T0" fmla="*/ 18 w 36"/>
                <a:gd name="T1" fmla="*/ 36 h 36"/>
                <a:gd name="T2" fmla="*/ 0 w 36"/>
                <a:gd name="T3" fmla="*/ 18 h 36"/>
                <a:gd name="T4" fmla="*/ 18 w 36"/>
                <a:gd name="T5" fmla="*/ 0 h 36"/>
                <a:gd name="T6" fmla="*/ 36 w 36"/>
                <a:gd name="T7" fmla="*/ 18 h 36"/>
                <a:gd name="T8" fmla="*/ 18 w 36"/>
                <a:gd name="T9" fmla="*/ 36 h 36"/>
                <a:gd name="T10" fmla="*/ 18 w 36"/>
                <a:gd name="T11" fmla="*/ 12 h 36"/>
                <a:gd name="T12" fmla="*/ 12 w 36"/>
                <a:gd name="T13" fmla="*/ 18 h 36"/>
                <a:gd name="T14" fmla="*/ 18 w 36"/>
                <a:gd name="T15" fmla="*/ 24 h 36"/>
                <a:gd name="T16" fmla="*/ 24 w 36"/>
                <a:gd name="T17" fmla="*/ 18 h 36"/>
                <a:gd name="T18" fmla="*/ 18 w 36"/>
                <a:gd name="T19" fmla="*/ 1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18" y="36"/>
                  </a:moveTo>
                  <a:cubicBezTo>
                    <a:pt x="8" y="36"/>
                    <a:pt x="0" y="28"/>
                    <a:pt x="0" y="18"/>
                  </a:cubicBezTo>
                  <a:cubicBezTo>
                    <a:pt x="0" y="9"/>
                    <a:pt x="8" y="0"/>
                    <a:pt x="18" y="0"/>
                  </a:cubicBezTo>
                  <a:cubicBezTo>
                    <a:pt x="28" y="0"/>
                    <a:pt x="36" y="9"/>
                    <a:pt x="36" y="18"/>
                  </a:cubicBezTo>
                  <a:cubicBezTo>
                    <a:pt x="36" y="28"/>
                    <a:pt x="28" y="36"/>
                    <a:pt x="18" y="36"/>
                  </a:cubicBezTo>
                  <a:close/>
                  <a:moveTo>
                    <a:pt x="18" y="12"/>
                  </a:moveTo>
                  <a:cubicBezTo>
                    <a:pt x="14" y="12"/>
                    <a:pt x="12" y="15"/>
                    <a:pt x="12" y="18"/>
                  </a:cubicBezTo>
                  <a:cubicBezTo>
                    <a:pt x="12" y="22"/>
                    <a:pt x="14" y="24"/>
                    <a:pt x="18" y="24"/>
                  </a:cubicBezTo>
                  <a:cubicBezTo>
                    <a:pt x="21" y="24"/>
                    <a:pt x="24" y="22"/>
                    <a:pt x="24" y="18"/>
                  </a:cubicBezTo>
                  <a:cubicBezTo>
                    <a:pt x="24" y="15"/>
                    <a:pt x="21" y="12"/>
                    <a:pt x="1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a:p>
          </p:txBody>
        </p:sp>
        <p:sp>
          <p:nvSpPr>
            <p:cNvPr id="29" name="Freeform 69"/>
            <p:cNvSpPr>
              <a:spLocks noEditPoints="1"/>
            </p:cNvSpPr>
            <p:nvPr/>
          </p:nvSpPr>
          <p:spPr bwMode="auto">
            <a:xfrm>
              <a:off x="7072" y="600"/>
              <a:ext cx="54" cy="52"/>
            </a:xfrm>
            <a:custGeom>
              <a:avLst/>
              <a:gdLst>
                <a:gd name="T0" fmla="*/ 18 w 36"/>
                <a:gd name="T1" fmla="*/ 36 h 36"/>
                <a:gd name="T2" fmla="*/ 0 w 36"/>
                <a:gd name="T3" fmla="*/ 18 h 36"/>
                <a:gd name="T4" fmla="*/ 18 w 36"/>
                <a:gd name="T5" fmla="*/ 0 h 36"/>
                <a:gd name="T6" fmla="*/ 36 w 36"/>
                <a:gd name="T7" fmla="*/ 18 h 36"/>
                <a:gd name="T8" fmla="*/ 18 w 36"/>
                <a:gd name="T9" fmla="*/ 36 h 36"/>
                <a:gd name="T10" fmla="*/ 18 w 36"/>
                <a:gd name="T11" fmla="*/ 12 h 36"/>
                <a:gd name="T12" fmla="*/ 12 w 36"/>
                <a:gd name="T13" fmla="*/ 18 h 36"/>
                <a:gd name="T14" fmla="*/ 18 w 36"/>
                <a:gd name="T15" fmla="*/ 24 h 36"/>
                <a:gd name="T16" fmla="*/ 24 w 36"/>
                <a:gd name="T17" fmla="*/ 18 h 36"/>
                <a:gd name="T18" fmla="*/ 18 w 36"/>
                <a:gd name="T19" fmla="*/ 1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18" y="36"/>
                  </a:moveTo>
                  <a:cubicBezTo>
                    <a:pt x="8" y="36"/>
                    <a:pt x="0" y="28"/>
                    <a:pt x="0" y="18"/>
                  </a:cubicBezTo>
                  <a:cubicBezTo>
                    <a:pt x="0" y="9"/>
                    <a:pt x="8" y="0"/>
                    <a:pt x="18" y="0"/>
                  </a:cubicBezTo>
                  <a:cubicBezTo>
                    <a:pt x="28" y="0"/>
                    <a:pt x="36" y="9"/>
                    <a:pt x="36" y="18"/>
                  </a:cubicBezTo>
                  <a:cubicBezTo>
                    <a:pt x="36" y="28"/>
                    <a:pt x="28" y="36"/>
                    <a:pt x="18" y="36"/>
                  </a:cubicBezTo>
                  <a:close/>
                  <a:moveTo>
                    <a:pt x="18" y="12"/>
                  </a:moveTo>
                  <a:cubicBezTo>
                    <a:pt x="14" y="12"/>
                    <a:pt x="12" y="15"/>
                    <a:pt x="12" y="18"/>
                  </a:cubicBezTo>
                  <a:cubicBezTo>
                    <a:pt x="12" y="22"/>
                    <a:pt x="14" y="24"/>
                    <a:pt x="18" y="24"/>
                  </a:cubicBezTo>
                  <a:cubicBezTo>
                    <a:pt x="21" y="24"/>
                    <a:pt x="24" y="22"/>
                    <a:pt x="24" y="18"/>
                  </a:cubicBezTo>
                  <a:cubicBezTo>
                    <a:pt x="24" y="15"/>
                    <a:pt x="21" y="12"/>
                    <a:pt x="1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a:p>
          </p:txBody>
        </p:sp>
        <p:sp>
          <p:nvSpPr>
            <p:cNvPr id="30" name="Freeform 70"/>
            <p:cNvSpPr>
              <a:spLocks/>
            </p:cNvSpPr>
            <p:nvPr/>
          </p:nvSpPr>
          <p:spPr bwMode="auto">
            <a:xfrm>
              <a:off x="6782" y="714"/>
              <a:ext cx="99" cy="84"/>
            </a:xfrm>
            <a:custGeom>
              <a:avLst/>
              <a:gdLst>
                <a:gd name="T0" fmla="*/ 7 w 67"/>
                <a:gd name="T1" fmla="*/ 58 h 58"/>
                <a:gd name="T2" fmla="*/ 2 w 67"/>
                <a:gd name="T3" fmla="*/ 56 h 58"/>
                <a:gd name="T4" fmla="*/ 3 w 67"/>
                <a:gd name="T5" fmla="*/ 47 h 58"/>
                <a:gd name="T6" fmla="*/ 57 w 67"/>
                <a:gd name="T7" fmla="*/ 3 h 58"/>
                <a:gd name="T8" fmla="*/ 65 w 67"/>
                <a:gd name="T9" fmla="*/ 3 h 58"/>
                <a:gd name="T10" fmla="*/ 64 w 67"/>
                <a:gd name="T11" fmla="*/ 12 h 58"/>
                <a:gd name="T12" fmla="*/ 11 w 67"/>
                <a:gd name="T13" fmla="*/ 56 h 58"/>
                <a:gd name="T14" fmla="*/ 7 w 67"/>
                <a:gd name="T15" fmla="*/ 58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 h="58">
                  <a:moveTo>
                    <a:pt x="7" y="58"/>
                  </a:moveTo>
                  <a:cubicBezTo>
                    <a:pt x="5" y="58"/>
                    <a:pt x="3" y="57"/>
                    <a:pt x="2" y="56"/>
                  </a:cubicBezTo>
                  <a:cubicBezTo>
                    <a:pt x="0" y="53"/>
                    <a:pt x="0" y="49"/>
                    <a:pt x="3" y="47"/>
                  </a:cubicBezTo>
                  <a:cubicBezTo>
                    <a:pt x="57" y="3"/>
                    <a:pt x="57" y="3"/>
                    <a:pt x="57" y="3"/>
                  </a:cubicBezTo>
                  <a:cubicBezTo>
                    <a:pt x="59" y="0"/>
                    <a:pt x="63" y="1"/>
                    <a:pt x="65" y="3"/>
                  </a:cubicBezTo>
                  <a:cubicBezTo>
                    <a:pt x="67" y="6"/>
                    <a:pt x="67" y="10"/>
                    <a:pt x="64" y="12"/>
                  </a:cubicBezTo>
                  <a:cubicBezTo>
                    <a:pt x="11" y="56"/>
                    <a:pt x="11" y="56"/>
                    <a:pt x="11" y="56"/>
                  </a:cubicBezTo>
                  <a:cubicBezTo>
                    <a:pt x="10" y="57"/>
                    <a:pt x="8" y="58"/>
                    <a:pt x="7"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a:p>
          </p:txBody>
        </p:sp>
        <p:sp>
          <p:nvSpPr>
            <p:cNvPr id="31" name="Freeform 71"/>
            <p:cNvSpPr>
              <a:spLocks/>
            </p:cNvSpPr>
            <p:nvPr/>
          </p:nvSpPr>
          <p:spPr bwMode="auto">
            <a:xfrm>
              <a:off x="6892" y="708"/>
              <a:ext cx="93" cy="44"/>
            </a:xfrm>
            <a:custGeom>
              <a:avLst/>
              <a:gdLst>
                <a:gd name="T0" fmla="*/ 57 w 63"/>
                <a:gd name="T1" fmla="*/ 30 h 30"/>
                <a:gd name="T2" fmla="*/ 55 w 63"/>
                <a:gd name="T3" fmla="*/ 29 h 30"/>
                <a:gd name="T4" fmla="*/ 5 w 63"/>
                <a:gd name="T5" fmla="*/ 13 h 30"/>
                <a:gd name="T6" fmla="*/ 1 w 63"/>
                <a:gd name="T7" fmla="*/ 5 h 30"/>
                <a:gd name="T8" fmla="*/ 9 w 63"/>
                <a:gd name="T9" fmla="*/ 2 h 30"/>
                <a:gd name="T10" fmla="*/ 58 w 63"/>
                <a:gd name="T11" fmla="*/ 18 h 30"/>
                <a:gd name="T12" fmla="*/ 62 w 63"/>
                <a:gd name="T13" fmla="*/ 26 h 30"/>
                <a:gd name="T14" fmla="*/ 57 w 63"/>
                <a:gd name="T15" fmla="*/ 30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30">
                  <a:moveTo>
                    <a:pt x="57" y="30"/>
                  </a:moveTo>
                  <a:cubicBezTo>
                    <a:pt x="56" y="30"/>
                    <a:pt x="55" y="30"/>
                    <a:pt x="55" y="29"/>
                  </a:cubicBezTo>
                  <a:cubicBezTo>
                    <a:pt x="5" y="13"/>
                    <a:pt x="5" y="13"/>
                    <a:pt x="5" y="13"/>
                  </a:cubicBezTo>
                  <a:cubicBezTo>
                    <a:pt x="2" y="12"/>
                    <a:pt x="0" y="8"/>
                    <a:pt x="1" y="5"/>
                  </a:cubicBezTo>
                  <a:cubicBezTo>
                    <a:pt x="2" y="2"/>
                    <a:pt x="6" y="0"/>
                    <a:pt x="9" y="2"/>
                  </a:cubicBezTo>
                  <a:cubicBezTo>
                    <a:pt x="58" y="18"/>
                    <a:pt x="58" y="18"/>
                    <a:pt x="58" y="18"/>
                  </a:cubicBezTo>
                  <a:cubicBezTo>
                    <a:pt x="62" y="19"/>
                    <a:pt x="63" y="23"/>
                    <a:pt x="62" y="26"/>
                  </a:cubicBezTo>
                  <a:cubicBezTo>
                    <a:pt x="61" y="28"/>
                    <a:pt x="59" y="30"/>
                    <a:pt x="5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a:p>
          </p:txBody>
        </p:sp>
        <p:sp>
          <p:nvSpPr>
            <p:cNvPr id="32" name="Freeform 72"/>
            <p:cNvSpPr>
              <a:spLocks/>
            </p:cNvSpPr>
            <p:nvPr/>
          </p:nvSpPr>
          <p:spPr bwMode="auto">
            <a:xfrm>
              <a:off x="6994" y="630"/>
              <a:ext cx="103" cy="113"/>
            </a:xfrm>
            <a:custGeom>
              <a:avLst/>
              <a:gdLst>
                <a:gd name="T0" fmla="*/ 6 w 70"/>
                <a:gd name="T1" fmla="*/ 78 h 78"/>
                <a:gd name="T2" fmla="*/ 3 w 70"/>
                <a:gd name="T3" fmla="*/ 77 h 78"/>
                <a:gd name="T4" fmla="*/ 2 w 70"/>
                <a:gd name="T5" fmla="*/ 68 h 78"/>
                <a:gd name="T6" fmla="*/ 58 w 70"/>
                <a:gd name="T7" fmla="*/ 3 h 78"/>
                <a:gd name="T8" fmla="*/ 67 w 70"/>
                <a:gd name="T9" fmla="*/ 2 h 78"/>
                <a:gd name="T10" fmla="*/ 67 w 70"/>
                <a:gd name="T11" fmla="*/ 10 h 78"/>
                <a:gd name="T12" fmla="*/ 11 w 70"/>
                <a:gd name="T13" fmla="*/ 76 h 78"/>
                <a:gd name="T14" fmla="*/ 6 w 70"/>
                <a:gd name="T15" fmla="*/ 78 h 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78">
                  <a:moveTo>
                    <a:pt x="6" y="78"/>
                  </a:moveTo>
                  <a:cubicBezTo>
                    <a:pt x="5" y="78"/>
                    <a:pt x="4" y="78"/>
                    <a:pt x="3" y="77"/>
                  </a:cubicBezTo>
                  <a:cubicBezTo>
                    <a:pt x="0" y="75"/>
                    <a:pt x="0" y="71"/>
                    <a:pt x="2" y="68"/>
                  </a:cubicBezTo>
                  <a:cubicBezTo>
                    <a:pt x="58" y="3"/>
                    <a:pt x="58" y="3"/>
                    <a:pt x="58" y="3"/>
                  </a:cubicBezTo>
                  <a:cubicBezTo>
                    <a:pt x="60" y="0"/>
                    <a:pt x="64" y="0"/>
                    <a:pt x="67" y="2"/>
                  </a:cubicBezTo>
                  <a:cubicBezTo>
                    <a:pt x="69" y="4"/>
                    <a:pt x="70" y="8"/>
                    <a:pt x="67" y="10"/>
                  </a:cubicBezTo>
                  <a:cubicBezTo>
                    <a:pt x="11" y="76"/>
                    <a:pt x="11" y="76"/>
                    <a:pt x="11" y="76"/>
                  </a:cubicBezTo>
                  <a:cubicBezTo>
                    <a:pt x="10" y="78"/>
                    <a:pt x="8" y="78"/>
                    <a:pt x="6"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52241533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Placeholder 27"/>
          <p:cNvPicPr>
            <a:picLocks noGrp="1" noChangeAspect="1"/>
          </p:cNvPicPr>
          <p:nvPr>
            <p:ph type="pic" sz="quarter" idx="13"/>
          </p:nvPr>
        </p:nvPicPr>
        <p:blipFill>
          <a:blip r:embed="rId3"/>
          <a:stretch>
            <a:fillRect/>
          </a:stretch>
        </p:blipFill>
        <p:spPr>
          <a:xfrm>
            <a:off x="0" y="709565"/>
            <a:ext cx="4232275" cy="5967006"/>
          </a:xfrm>
        </p:spPr>
      </p:pic>
      <p:sp>
        <p:nvSpPr>
          <p:cNvPr id="3" name="Title 2"/>
          <p:cNvSpPr>
            <a:spLocks noGrp="1"/>
          </p:cNvSpPr>
          <p:nvPr>
            <p:ph type="title"/>
          </p:nvPr>
        </p:nvSpPr>
        <p:spPr/>
        <p:txBody>
          <a:bodyPr/>
          <a:lstStyle/>
          <a:p>
            <a:r>
              <a:rPr lang="en-US"/>
              <a:t>Home Page</a:t>
            </a:r>
          </a:p>
        </p:txBody>
      </p:sp>
      <p:grpSp>
        <p:nvGrpSpPr>
          <p:cNvPr id="17" name="Group 16" descr="chart">
            <a:extLst>
              <a:ext uri="{FF2B5EF4-FFF2-40B4-BE49-F238E27FC236}">
                <a16:creationId xmlns:a16="http://schemas.microsoft.com/office/drawing/2014/main" id="{045EBDF3-1D85-45E8-AA26-BA8A32F5115F}"/>
              </a:ext>
            </a:extLst>
          </p:cNvPr>
          <p:cNvGrpSpPr/>
          <p:nvPr/>
        </p:nvGrpSpPr>
        <p:grpSpPr>
          <a:xfrm>
            <a:off x="5032454" y="1404410"/>
            <a:ext cx="6637032" cy="5016917"/>
            <a:chOff x="1628110" y="1394866"/>
            <a:chExt cx="6637032" cy="5016917"/>
          </a:xfrm>
        </p:grpSpPr>
        <p:sp>
          <p:nvSpPr>
            <p:cNvPr id="24" name="TextBox 23">
              <a:extLst>
                <a:ext uri="{FF2B5EF4-FFF2-40B4-BE49-F238E27FC236}">
                  <a16:creationId xmlns:a16="http://schemas.microsoft.com/office/drawing/2014/main" id="{A19C531A-E02A-49E0-B939-69268E1A2E6D}"/>
                </a:ext>
              </a:extLst>
            </p:cNvPr>
            <p:cNvSpPr txBox="1"/>
            <p:nvPr/>
          </p:nvSpPr>
          <p:spPr>
            <a:xfrm>
              <a:off x="5927899" y="6150173"/>
              <a:ext cx="817012" cy="261610"/>
            </a:xfrm>
            <a:prstGeom prst="rect">
              <a:avLst/>
            </a:prstGeom>
            <a:noFill/>
          </p:spPr>
          <p:txBody>
            <a:bodyPr wrap="square" rtlCol="0">
              <a:spAutoFit/>
            </a:bodyPr>
            <a:lstStyle/>
            <a:p>
              <a:pPr algn="ctr"/>
              <a:endParaRPr lang="en-US" sz="1100">
                <a:solidFill>
                  <a:schemeClr val="bg1">
                    <a:lumMod val="65000"/>
                  </a:schemeClr>
                </a:solidFill>
                <a:cs typeface="Arial" panose="020B0604020202020204" pitchFamily="34" charset="0"/>
              </a:endParaRPr>
            </a:p>
          </p:txBody>
        </p:sp>
        <p:sp>
          <p:nvSpPr>
            <p:cNvPr id="26" name="TextBox 25">
              <a:extLst>
                <a:ext uri="{FF2B5EF4-FFF2-40B4-BE49-F238E27FC236}">
                  <a16:creationId xmlns:a16="http://schemas.microsoft.com/office/drawing/2014/main" id="{9A214F6C-9ED7-44DE-A93C-5775468C2B2E}"/>
                </a:ext>
              </a:extLst>
            </p:cNvPr>
            <p:cNvSpPr txBox="1"/>
            <p:nvPr/>
          </p:nvSpPr>
          <p:spPr>
            <a:xfrm>
              <a:off x="1628110" y="1394866"/>
              <a:ext cx="6637032" cy="400110"/>
            </a:xfrm>
            <a:prstGeom prst="rect">
              <a:avLst/>
            </a:prstGeom>
            <a:noFill/>
          </p:spPr>
          <p:txBody>
            <a:bodyPr wrap="square" rtlCol="0">
              <a:spAutoFit/>
            </a:bodyPr>
            <a:lstStyle/>
            <a:p>
              <a:pPr algn="ctr"/>
              <a:r>
                <a:rPr lang="en-US" sz="2000" b="1">
                  <a:solidFill>
                    <a:srgbClr val="ED8428"/>
                  </a:solidFill>
                  <a:cs typeface="Arial" panose="020B0604020202020204" pitchFamily="34" charset="0"/>
                </a:rPr>
                <a:t>https://nhom3-project.github.io/eproject-nhom/</a:t>
              </a:r>
            </a:p>
          </p:txBody>
        </p:sp>
      </p:grpSp>
      <p:pic>
        <p:nvPicPr>
          <p:cNvPr id="2" name="Picture 1"/>
          <p:cNvPicPr>
            <a:picLocks noChangeAspect="1"/>
          </p:cNvPicPr>
          <p:nvPr/>
        </p:nvPicPr>
        <p:blipFill>
          <a:blip r:embed="rId4"/>
          <a:stretch>
            <a:fillRect/>
          </a:stretch>
        </p:blipFill>
        <p:spPr>
          <a:xfrm>
            <a:off x="4731656" y="2021089"/>
            <a:ext cx="6604000" cy="4655481"/>
          </a:xfrm>
          <a:prstGeom prst="rect">
            <a:avLst/>
          </a:prstGeom>
        </p:spPr>
      </p:pic>
    </p:spTree>
    <p:extLst>
      <p:ext uri="{BB962C8B-B14F-4D97-AF65-F5344CB8AC3E}">
        <p14:creationId xmlns:p14="http://schemas.microsoft.com/office/powerpoint/2010/main" val="109734913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Placeholder 27"/>
          <p:cNvPicPr>
            <a:picLocks noGrp="1" noChangeAspect="1"/>
          </p:cNvPicPr>
          <p:nvPr>
            <p:ph type="pic" sz="quarter" idx="13"/>
          </p:nvPr>
        </p:nvPicPr>
        <p:blipFill>
          <a:blip r:embed="rId3"/>
          <a:stretch>
            <a:fillRect/>
          </a:stretch>
        </p:blipFill>
        <p:spPr>
          <a:xfrm>
            <a:off x="0" y="1404409"/>
            <a:ext cx="4232275" cy="4865761"/>
          </a:xfrm>
        </p:spPr>
      </p:pic>
      <p:sp>
        <p:nvSpPr>
          <p:cNvPr id="3" name="Title 2"/>
          <p:cNvSpPr>
            <a:spLocks noGrp="1"/>
          </p:cNvSpPr>
          <p:nvPr>
            <p:ph type="title"/>
          </p:nvPr>
        </p:nvSpPr>
        <p:spPr/>
        <p:txBody>
          <a:bodyPr/>
          <a:lstStyle/>
          <a:p>
            <a:r>
              <a:rPr lang="en-US"/>
              <a:t>Home Page</a:t>
            </a:r>
          </a:p>
        </p:txBody>
      </p:sp>
      <p:grpSp>
        <p:nvGrpSpPr>
          <p:cNvPr id="17" name="Group 16" descr="chart">
            <a:extLst>
              <a:ext uri="{FF2B5EF4-FFF2-40B4-BE49-F238E27FC236}">
                <a16:creationId xmlns:a16="http://schemas.microsoft.com/office/drawing/2014/main" id="{045EBDF3-1D85-45E8-AA26-BA8A32F5115F}"/>
              </a:ext>
            </a:extLst>
          </p:cNvPr>
          <p:cNvGrpSpPr/>
          <p:nvPr/>
        </p:nvGrpSpPr>
        <p:grpSpPr>
          <a:xfrm>
            <a:off x="5032454" y="1404410"/>
            <a:ext cx="6519464" cy="5016917"/>
            <a:chOff x="1628110" y="1394866"/>
            <a:chExt cx="6519464" cy="5016917"/>
          </a:xfrm>
        </p:grpSpPr>
        <p:sp>
          <p:nvSpPr>
            <p:cNvPr id="24" name="TextBox 23">
              <a:extLst>
                <a:ext uri="{FF2B5EF4-FFF2-40B4-BE49-F238E27FC236}">
                  <a16:creationId xmlns:a16="http://schemas.microsoft.com/office/drawing/2014/main" id="{A19C531A-E02A-49E0-B939-69268E1A2E6D}"/>
                </a:ext>
              </a:extLst>
            </p:cNvPr>
            <p:cNvSpPr txBox="1"/>
            <p:nvPr/>
          </p:nvSpPr>
          <p:spPr>
            <a:xfrm>
              <a:off x="5927899" y="6150173"/>
              <a:ext cx="817012" cy="261610"/>
            </a:xfrm>
            <a:prstGeom prst="rect">
              <a:avLst/>
            </a:prstGeom>
            <a:noFill/>
          </p:spPr>
          <p:txBody>
            <a:bodyPr wrap="square" rtlCol="0">
              <a:spAutoFit/>
            </a:bodyPr>
            <a:lstStyle/>
            <a:p>
              <a:pPr algn="ctr"/>
              <a:endParaRPr lang="en-US" sz="1100">
                <a:solidFill>
                  <a:schemeClr val="bg1">
                    <a:lumMod val="65000"/>
                  </a:schemeClr>
                </a:solidFill>
                <a:cs typeface="Arial" panose="020B0604020202020204" pitchFamily="34" charset="0"/>
              </a:endParaRPr>
            </a:p>
          </p:txBody>
        </p:sp>
        <p:sp>
          <p:nvSpPr>
            <p:cNvPr id="26" name="TextBox 25">
              <a:extLst>
                <a:ext uri="{FF2B5EF4-FFF2-40B4-BE49-F238E27FC236}">
                  <a16:creationId xmlns:a16="http://schemas.microsoft.com/office/drawing/2014/main" id="{9A214F6C-9ED7-44DE-A93C-5775468C2B2E}"/>
                </a:ext>
              </a:extLst>
            </p:cNvPr>
            <p:cNvSpPr txBox="1"/>
            <p:nvPr/>
          </p:nvSpPr>
          <p:spPr>
            <a:xfrm>
              <a:off x="1628110" y="1394866"/>
              <a:ext cx="6519464" cy="400110"/>
            </a:xfrm>
            <a:prstGeom prst="rect">
              <a:avLst/>
            </a:prstGeom>
            <a:noFill/>
          </p:spPr>
          <p:txBody>
            <a:bodyPr wrap="square" rtlCol="0">
              <a:spAutoFit/>
            </a:bodyPr>
            <a:lstStyle/>
            <a:p>
              <a:pPr algn="ctr"/>
              <a:r>
                <a:rPr lang="en-US" sz="2000" b="1">
                  <a:solidFill>
                    <a:srgbClr val="ED8428"/>
                  </a:solidFill>
                  <a:cs typeface="Arial" panose="020B0604020202020204" pitchFamily="34" charset="0"/>
                </a:rPr>
                <a:t>https://nhom3-project.github.io/eproject-nhom/</a:t>
              </a:r>
            </a:p>
          </p:txBody>
        </p:sp>
      </p:grpSp>
      <p:pic>
        <p:nvPicPr>
          <p:cNvPr id="2" name="Picture 1"/>
          <p:cNvPicPr>
            <a:picLocks noChangeAspect="1"/>
          </p:cNvPicPr>
          <p:nvPr/>
        </p:nvPicPr>
        <p:blipFill>
          <a:blip r:embed="rId4"/>
          <a:stretch>
            <a:fillRect/>
          </a:stretch>
        </p:blipFill>
        <p:spPr>
          <a:xfrm>
            <a:off x="4731656" y="1872343"/>
            <a:ext cx="6604000" cy="4985657"/>
          </a:xfrm>
          <a:prstGeom prst="rect">
            <a:avLst/>
          </a:prstGeom>
        </p:spPr>
      </p:pic>
    </p:spTree>
    <p:extLst>
      <p:ext uri="{BB962C8B-B14F-4D97-AF65-F5344CB8AC3E}">
        <p14:creationId xmlns:p14="http://schemas.microsoft.com/office/powerpoint/2010/main" val="421541495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Placeholder 27"/>
          <p:cNvPicPr>
            <a:picLocks noGrp="1" noChangeAspect="1"/>
          </p:cNvPicPr>
          <p:nvPr>
            <p:ph type="pic" sz="quarter" idx="13"/>
          </p:nvPr>
        </p:nvPicPr>
        <p:blipFill>
          <a:blip r:embed="rId3"/>
          <a:stretch>
            <a:fillRect/>
          </a:stretch>
        </p:blipFill>
        <p:spPr>
          <a:xfrm>
            <a:off x="0" y="1117600"/>
            <a:ext cx="4232275" cy="5740400"/>
          </a:xfrm>
        </p:spPr>
      </p:pic>
      <p:sp>
        <p:nvSpPr>
          <p:cNvPr id="3" name="Title 2"/>
          <p:cNvSpPr>
            <a:spLocks noGrp="1"/>
          </p:cNvSpPr>
          <p:nvPr>
            <p:ph type="title"/>
          </p:nvPr>
        </p:nvSpPr>
        <p:spPr/>
        <p:txBody>
          <a:bodyPr/>
          <a:lstStyle/>
          <a:p>
            <a:r>
              <a:rPr lang="en-US"/>
              <a:t>Home Page</a:t>
            </a:r>
          </a:p>
        </p:txBody>
      </p:sp>
      <p:grpSp>
        <p:nvGrpSpPr>
          <p:cNvPr id="17" name="Group 16" descr="chart">
            <a:extLst>
              <a:ext uri="{FF2B5EF4-FFF2-40B4-BE49-F238E27FC236}">
                <a16:creationId xmlns:a16="http://schemas.microsoft.com/office/drawing/2014/main" id="{045EBDF3-1D85-45E8-AA26-BA8A32F5115F}"/>
              </a:ext>
            </a:extLst>
          </p:cNvPr>
          <p:cNvGrpSpPr/>
          <p:nvPr/>
        </p:nvGrpSpPr>
        <p:grpSpPr>
          <a:xfrm>
            <a:off x="5032454" y="1404410"/>
            <a:ext cx="6519464" cy="5016917"/>
            <a:chOff x="1628110" y="1394866"/>
            <a:chExt cx="6519464" cy="5016917"/>
          </a:xfrm>
        </p:grpSpPr>
        <p:sp>
          <p:nvSpPr>
            <p:cNvPr id="24" name="TextBox 23">
              <a:extLst>
                <a:ext uri="{FF2B5EF4-FFF2-40B4-BE49-F238E27FC236}">
                  <a16:creationId xmlns:a16="http://schemas.microsoft.com/office/drawing/2014/main" id="{A19C531A-E02A-49E0-B939-69268E1A2E6D}"/>
                </a:ext>
              </a:extLst>
            </p:cNvPr>
            <p:cNvSpPr txBox="1"/>
            <p:nvPr/>
          </p:nvSpPr>
          <p:spPr>
            <a:xfrm>
              <a:off x="5927899" y="6150173"/>
              <a:ext cx="817012" cy="261610"/>
            </a:xfrm>
            <a:prstGeom prst="rect">
              <a:avLst/>
            </a:prstGeom>
            <a:noFill/>
          </p:spPr>
          <p:txBody>
            <a:bodyPr wrap="square" rtlCol="0">
              <a:spAutoFit/>
            </a:bodyPr>
            <a:lstStyle/>
            <a:p>
              <a:pPr algn="ctr"/>
              <a:endParaRPr lang="en-US" sz="1100">
                <a:solidFill>
                  <a:schemeClr val="bg1">
                    <a:lumMod val="65000"/>
                  </a:schemeClr>
                </a:solidFill>
                <a:cs typeface="Arial" panose="020B0604020202020204" pitchFamily="34" charset="0"/>
              </a:endParaRPr>
            </a:p>
          </p:txBody>
        </p:sp>
        <p:sp>
          <p:nvSpPr>
            <p:cNvPr id="26" name="TextBox 25">
              <a:extLst>
                <a:ext uri="{FF2B5EF4-FFF2-40B4-BE49-F238E27FC236}">
                  <a16:creationId xmlns:a16="http://schemas.microsoft.com/office/drawing/2014/main" id="{9A214F6C-9ED7-44DE-A93C-5775468C2B2E}"/>
                </a:ext>
              </a:extLst>
            </p:cNvPr>
            <p:cNvSpPr txBox="1"/>
            <p:nvPr/>
          </p:nvSpPr>
          <p:spPr>
            <a:xfrm>
              <a:off x="1628110" y="1394866"/>
              <a:ext cx="6519464" cy="400110"/>
            </a:xfrm>
            <a:prstGeom prst="rect">
              <a:avLst/>
            </a:prstGeom>
            <a:noFill/>
          </p:spPr>
          <p:txBody>
            <a:bodyPr wrap="square" rtlCol="0">
              <a:spAutoFit/>
            </a:bodyPr>
            <a:lstStyle/>
            <a:p>
              <a:pPr algn="ctr"/>
              <a:r>
                <a:rPr lang="en-US" sz="2000" b="1">
                  <a:solidFill>
                    <a:srgbClr val="ED8428"/>
                  </a:solidFill>
                  <a:cs typeface="Arial" panose="020B0604020202020204" pitchFamily="34" charset="0"/>
                </a:rPr>
                <a:t>https://nhom3-project.github.io/eproject-nhom/</a:t>
              </a:r>
            </a:p>
          </p:txBody>
        </p:sp>
      </p:grpSp>
      <p:pic>
        <p:nvPicPr>
          <p:cNvPr id="2" name="Picture 1"/>
          <p:cNvPicPr>
            <a:picLocks noChangeAspect="1"/>
          </p:cNvPicPr>
          <p:nvPr/>
        </p:nvPicPr>
        <p:blipFill>
          <a:blip r:embed="rId4"/>
          <a:stretch>
            <a:fillRect/>
          </a:stretch>
        </p:blipFill>
        <p:spPr>
          <a:xfrm>
            <a:off x="4731656" y="2103817"/>
            <a:ext cx="6604000" cy="4485669"/>
          </a:xfrm>
          <a:prstGeom prst="rect">
            <a:avLst/>
          </a:prstGeom>
        </p:spPr>
      </p:pic>
    </p:spTree>
    <p:extLst>
      <p:ext uri="{BB962C8B-B14F-4D97-AF65-F5344CB8AC3E}">
        <p14:creationId xmlns:p14="http://schemas.microsoft.com/office/powerpoint/2010/main" val="30969616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Placeholder 27"/>
          <p:cNvPicPr>
            <a:picLocks noGrp="1" noChangeAspect="1"/>
          </p:cNvPicPr>
          <p:nvPr>
            <p:ph type="pic" sz="quarter" idx="13"/>
          </p:nvPr>
        </p:nvPicPr>
        <p:blipFill>
          <a:blip r:embed="rId3"/>
          <a:stretch>
            <a:fillRect/>
          </a:stretch>
        </p:blipFill>
        <p:spPr>
          <a:xfrm>
            <a:off x="0" y="1291772"/>
            <a:ext cx="4232275" cy="5428342"/>
          </a:xfrm>
        </p:spPr>
      </p:pic>
      <p:sp>
        <p:nvSpPr>
          <p:cNvPr id="3" name="Title 2"/>
          <p:cNvSpPr>
            <a:spLocks noGrp="1"/>
          </p:cNvSpPr>
          <p:nvPr>
            <p:ph type="title"/>
          </p:nvPr>
        </p:nvSpPr>
        <p:spPr/>
        <p:txBody>
          <a:bodyPr/>
          <a:lstStyle/>
          <a:p>
            <a:r>
              <a:rPr lang="en-US"/>
              <a:t>Home Page</a:t>
            </a:r>
          </a:p>
        </p:txBody>
      </p:sp>
      <p:grpSp>
        <p:nvGrpSpPr>
          <p:cNvPr id="17" name="Group 16" descr="chart">
            <a:extLst>
              <a:ext uri="{FF2B5EF4-FFF2-40B4-BE49-F238E27FC236}">
                <a16:creationId xmlns:a16="http://schemas.microsoft.com/office/drawing/2014/main" id="{045EBDF3-1D85-45E8-AA26-BA8A32F5115F}"/>
              </a:ext>
            </a:extLst>
          </p:cNvPr>
          <p:cNvGrpSpPr/>
          <p:nvPr/>
        </p:nvGrpSpPr>
        <p:grpSpPr>
          <a:xfrm>
            <a:off x="5032454" y="1404410"/>
            <a:ext cx="6519464" cy="5016917"/>
            <a:chOff x="1628110" y="1394866"/>
            <a:chExt cx="6519464" cy="5016917"/>
          </a:xfrm>
        </p:grpSpPr>
        <p:sp>
          <p:nvSpPr>
            <p:cNvPr id="24" name="TextBox 23">
              <a:extLst>
                <a:ext uri="{FF2B5EF4-FFF2-40B4-BE49-F238E27FC236}">
                  <a16:creationId xmlns:a16="http://schemas.microsoft.com/office/drawing/2014/main" id="{A19C531A-E02A-49E0-B939-69268E1A2E6D}"/>
                </a:ext>
              </a:extLst>
            </p:cNvPr>
            <p:cNvSpPr txBox="1"/>
            <p:nvPr/>
          </p:nvSpPr>
          <p:spPr>
            <a:xfrm>
              <a:off x="5927899" y="6150173"/>
              <a:ext cx="817012" cy="261610"/>
            </a:xfrm>
            <a:prstGeom prst="rect">
              <a:avLst/>
            </a:prstGeom>
            <a:noFill/>
          </p:spPr>
          <p:txBody>
            <a:bodyPr wrap="square" rtlCol="0">
              <a:spAutoFit/>
            </a:bodyPr>
            <a:lstStyle/>
            <a:p>
              <a:pPr algn="ctr"/>
              <a:endParaRPr lang="en-US" sz="1100">
                <a:solidFill>
                  <a:schemeClr val="bg1">
                    <a:lumMod val="65000"/>
                  </a:schemeClr>
                </a:solidFill>
                <a:cs typeface="Arial" panose="020B0604020202020204" pitchFamily="34" charset="0"/>
              </a:endParaRPr>
            </a:p>
          </p:txBody>
        </p:sp>
        <p:sp>
          <p:nvSpPr>
            <p:cNvPr id="26" name="TextBox 25">
              <a:extLst>
                <a:ext uri="{FF2B5EF4-FFF2-40B4-BE49-F238E27FC236}">
                  <a16:creationId xmlns:a16="http://schemas.microsoft.com/office/drawing/2014/main" id="{9A214F6C-9ED7-44DE-A93C-5775468C2B2E}"/>
                </a:ext>
              </a:extLst>
            </p:cNvPr>
            <p:cNvSpPr txBox="1"/>
            <p:nvPr/>
          </p:nvSpPr>
          <p:spPr>
            <a:xfrm>
              <a:off x="1628110" y="1394866"/>
              <a:ext cx="6519464" cy="400110"/>
            </a:xfrm>
            <a:prstGeom prst="rect">
              <a:avLst/>
            </a:prstGeom>
            <a:noFill/>
          </p:spPr>
          <p:txBody>
            <a:bodyPr wrap="square" rtlCol="0">
              <a:spAutoFit/>
            </a:bodyPr>
            <a:lstStyle/>
            <a:p>
              <a:pPr algn="ctr"/>
              <a:r>
                <a:rPr lang="en-US" sz="2000" b="1">
                  <a:solidFill>
                    <a:srgbClr val="ED8428"/>
                  </a:solidFill>
                  <a:cs typeface="Arial" panose="020B0604020202020204" pitchFamily="34" charset="0"/>
                </a:rPr>
                <a:t>https://nhom3-project.github.io/eproject-nhom/</a:t>
              </a:r>
            </a:p>
          </p:txBody>
        </p:sp>
      </p:grpSp>
      <p:pic>
        <p:nvPicPr>
          <p:cNvPr id="2" name="Picture 1"/>
          <p:cNvPicPr>
            <a:picLocks noChangeAspect="1"/>
          </p:cNvPicPr>
          <p:nvPr/>
        </p:nvPicPr>
        <p:blipFill>
          <a:blip r:embed="rId4"/>
          <a:stretch>
            <a:fillRect/>
          </a:stretch>
        </p:blipFill>
        <p:spPr>
          <a:xfrm>
            <a:off x="4731656" y="1915886"/>
            <a:ext cx="6604000" cy="4804227"/>
          </a:xfrm>
          <a:prstGeom prst="rect">
            <a:avLst/>
          </a:prstGeom>
        </p:spPr>
      </p:pic>
    </p:spTree>
    <p:extLst>
      <p:ext uri="{BB962C8B-B14F-4D97-AF65-F5344CB8AC3E}">
        <p14:creationId xmlns:p14="http://schemas.microsoft.com/office/powerpoint/2010/main" val="89459604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Placeholder 27"/>
          <p:cNvPicPr>
            <a:picLocks noGrp="1" noChangeAspect="1"/>
          </p:cNvPicPr>
          <p:nvPr>
            <p:ph type="pic" sz="quarter" idx="13"/>
          </p:nvPr>
        </p:nvPicPr>
        <p:blipFill>
          <a:blip r:embed="rId3"/>
          <a:stretch>
            <a:fillRect/>
          </a:stretch>
        </p:blipFill>
        <p:spPr>
          <a:xfrm>
            <a:off x="0" y="1408972"/>
            <a:ext cx="4232275" cy="5180513"/>
          </a:xfrm>
        </p:spPr>
      </p:pic>
      <p:sp>
        <p:nvSpPr>
          <p:cNvPr id="3" name="Title 2"/>
          <p:cNvSpPr>
            <a:spLocks noGrp="1"/>
          </p:cNvSpPr>
          <p:nvPr>
            <p:ph type="title"/>
          </p:nvPr>
        </p:nvSpPr>
        <p:spPr/>
        <p:txBody>
          <a:bodyPr/>
          <a:lstStyle/>
          <a:p>
            <a:r>
              <a:rPr lang="en-US"/>
              <a:t>About</a:t>
            </a:r>
          </a:p>
        </p:txBody>
      </p:sp>
      <p:sp>
        <p:nvSpPr>
          <p:cNvPr id="24" name="TextBox 23">
            <a:extLst>
              <a:ext uri="{FF2B5EF4-FFF2-40B4-BE49-F238E27FC236}">
                <a16:creationId xmlns:a16="http://schemas.microsoft.com/office/drawing/2014/main" id="{A19C531A-E02A-49E0-B939-69268E1A2E6D}"/>
              </a:ext>
            </a:extLst>
          </p:cNvPr>
          <p:cNvSpPr txBox="1"/>
          <p:nvPr/>
        </p:nvSpPr>
        <p:spPr>
          <a:xfrm>
            <a:off x="9332243" y="6159717"/>
            <a:ext cx="817012" cy="261610"/>
          </a:xfrm>
          <a:prstGeom prst="rect">
            <a:avLst/>
          </a:prstGeom>
          <a:noFill/>
        </p:spPr>
        <p:txBody>
          <a:bodyPr wrap="square" rtlCol="0">
            <a:spAutoFit/>
          </a:bodyPr>
          <a:lstStyle/>
          <a:p>
            <a:pPr algn="ctr"/>
            <a:endParaRPr lang="en-US" sz="1100">
              <a:solidFill>
                <a:schemeClr val="bg1">
                  <a:lumMod val="65000"/>
                </a:schemeClr>
              </a:solidFill>
              <a:cs typeface="Arial" panose="020B0604020202020204" pitchFamily="34" charset="0"/>
            </a:endParaRPr>
          </a:p>
        </p:txBody>
      </p:sp>
      <p:pic>
        <p:nvPicPr>
          <p:cNvPr id="2" name="Picture 1"/>
          <p:cNvPicPr>
            <a:picLocks noChangeAspect="1"/>
          </p:cNvPicPr>
          <p:nvPr/>
        </p:nvPicPr>
        <p:blipFill>
          <a:blip r:embed="rId4"/>
          <a:stretch>
            <a:fillRect/>
          </a:stretch>
        </p:blipFill>
        <p:spPr>
          <a:xfrm>
            <a:off x="4731656" y="1408972"/>
            <a:ext cx="6604000" cy="5180513"/>
          </a:xfrm>
          <a:prstGeom prst="rect">
            <a:avLst/>
          </a:prstGeom>
        </p:spPr>
      </p:pic>
    </p:spTree>
    <p:extLst>
      <p:ext uri="{BB962C8B-B14F-4D97-AF65-F5344CB8AC3E}">
        <p14:creationId xmlns:p14="http://schemas.microsoft.com/office/powerpoint/2010/main" val="299033601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Agenda</a:t>
            </a:r>
          </a:p>
        </p:txBody>
      </p:sp>
      <p:sp>
        <p:nvSpPr>
          <p:cNvPr id="5" name="Content Placeholder 4"/>
          <p:cNvSpPr>
            <a:spLocks noGrp="1"/>
          </p:cNvSpPr>
          <p:nvPr>
            <p:ph idx="1"/>
          </p:nvPr>
        </p:nvSpPr>
        <p:spPr>
          <a:xfrm>
            <a:off x="6265333" y="548640"/>
            <a:ext cx="5286586" cy="5826033"/>
          </a:xfrm>
        </p:spPr>
        <p:txBody>
          <a:bodyPr>
            <a:noAutofit/>
          </a:bodyPr>
          <a:lstStyle/>
          <a:p>
            <a:r>
              <a:rPr lang="en-US" sz="1600" b="1">
                <a:solidFill>
                  <a:schemeClr val="accent1"/>
                </a:solidFill>
              </a:rPr>
              <a:t>Synopsis</a:t>
            </a:r>
          </a:p>
          <a:p>
            <a:pPr marL="744538" indent="-304800"/>
            <a:r>
              <a:rPr lang="en-US" sz="1200"/>
              <a:t>Problem Statement</a:t>
            </a:r>
          </a:p>
          <a:p>
            <a:pPr marL="744538" indent="-304800"/>
            <a:r>
              <a:rPr lang="en-US" sz="1200"/>
              <a:t>Requirements</a:t>
            </a:r>
          </a:p>
          <a:p>
            <a:pPr marL="744538" indent="-304800"/>
            <a:r>
              <a:rPr lang="en-US" sz="1200"/>
              <a:t>Implementation environment</a:t>
            </a:r>
          </a:p>
          <a:p>
            <a:r>
              <a:rPr lang="en-US" sz="1600" b="1">
                <a:solidFill>
                  <a:schemeClr val="accent1"/>
                </a:solidFill>
              </a:rPr>
              <a:t>Analysis of User Stories</a:t>
            </a:r>
          </a:p>
          <a:p>
            <a:pPr marL="744538" indent="-304800"/>
            <a:r>
              <a:rPr lang="en-US" sz="1200"/>
              <a:t>View</a:t>
            </a:r>
          </a:p>
          <a:p>
            <a:pPr marL="744538" indent="-304800"/>
            <a:r>
              <a:rPr lang="en-US" sz="1200"/>
              <a:t>Give feedback and ratings</a:t>
            </a:r>
          </a:p>
          <a:p>
            <a:pPr marL="744538" indent="-304800"/>
            <a:r>
              <a:rPr lang="en-US" sz="1200"/>
              <a:t>Add items to the cart</a:t>
            </a:r>
          </a:p>
          <a:p>
            <a:r>
              <a:rPr lang="en-US" sz="1600" b="1">
                <a:solidFill>
                  <a:schemeClr val="accent1"/>
                </a:solidFill>
              </a:rPr>
              <a:t>SCREEN SHOT</a:t>
            </a:r>
          </a:p>
          <a:p>
            <a:pPr marL="744538" indent="-304800">
              <a:tabLst>
                <a:tab pos="627063" algn="l"/>
              </a:tabLst>
            </a:pPr>
            <a:r>
              <a:rPr lang="en-US" sz="1200"/>
              <a:t>Home Page</a:t>
            </a:r>
          </a:p>
          <a:p>
            <a:pPr marL="744538" indent="-304800">
              <a:tabLst>
                <a:tab pos="627063" algn="l"/>
              </a:tabLst>
            </a:pPr>
            <a:r>
              <a:rPr lang="en-US" sz="1200"/>
              <a:t>About</a:t>
            </a:r>
          </a:p>
          <a:p>
            <a:pPr marL="744538" indent="-304800">
              <a:tabLst>
                <a:tab pos="627063" algn="l"/>
              </a:tabLst>
            </a:pPr>
            <a:r>
              <a:rPr lang="en-US" sz="1200"/>
              <a:t>Gallery</a:t>
            </a:r>
          </a:p>
          <a:p>
            <a:pPr marL="744538" indent="-304800">
              <a:tabLst>
                <a:tab pos="627063" algn="l"/>
              </a:tabLst>
            </a:pPr>
            <a:r>
              <a:rPr lang="en-US" sz="1200"/>
              <a:t>Our Products</a:t>
            </a:r>
          </a:p>
          <a:p>
            <a:pPr marL="744538" indent="-304800">
              <a:tabLst>
                <a:tab pos="627063" algn="l"/>
              </a:tabLst>
            </a:pPr>
            <a:r>
              <a:rPr lang="en-US" sz="1200"/>
              <a:t>Products Detail</a:t>
            </a:r>
          </a:p>
          <a:p>
            <a:pPr marL="744538" indent="-304800">
              <a:tabLst>
                <a:tab pos="627063" algn="l"/>
              </a:tabLst>
            </a:pPr>
            <a:r>
              <a:rPr lang="en-US" sz="1200"/>
              <a:t>Contacts Us</a:t>
            </a:r>
          </a:p>
          <a:p>
            <a:r>
              <a:rPr lang="en-US" sz="1600" b="1">
                <a:solidFill>
                  <a:schemeClr val="accent1"/>
                </a:solidFill>
              </a:rPr>
              <a:t>Summary</a:t>
            </a:r>
          </a:p>
        </p:txBody>
      </p:sp>
      <p:grpSp>
        <p:nvGrpSpPr>
          <p:cNvPr id="6" name="Group 89" descr="checkmark icon with pencil"/>
          <p:cNvGrpSpPr>
            <a:grpSpLocks noChangeAspect="1"/>
          </p:cNvGrpSpPr>
          <p:nvPr/>
        </p:nvGrpSpPr>
        <p:grpSpPr bwMode="auto">
          <a:xfrm>
            <a:off x="5519544" y="5513390"/>
            <a:ext cx="589100" cy="589100"/>
            <a:chOff x="6539" y="440"/>
            <a:chExt cx="426" cy="426"/>
          </a:xfrm>
          <a:solidFill>
            <a:schemeClr val="accent1"/>
          </a:solidFill>
        </p:grpSpPr>
        <p:sp>
          <p:nvSpPr>
            <p:cNvPr id="7" name="Freeform 90"/>
            <p:cNvSpPr>
              <a:spLocks noEditPoints="1"/>
            </p:cNvSpPr>
            <p:nvPr/>
          </p:nvSpPr>
          <p:spPr bwMode="auto">
            <a:xfrm>
              <a:off x="6752" y="653"/>
              <a:ext cx="213" cy="213"/>
            </a:xfrm>
            <a:custGeom>
              <a:avLst/>
              <a:gdLst>
                <a:gd name="T0" fmla="*/ 6 w 144"/>
                <a:gd name="T1" fmla="*/ 144 h 144"/>
                <a:gd name="T2" fmla="*/ 2 w 144"/>
                <a:gd name="T3" fmla="*/ 143 h 144"/>
                <a:gd name="T4" fmla="*/ 1 w 144"/>
                <a:gd name="T5" fmla="*/ 137 h 144"/>
                <a:gd name="T6" fmla="*/ 13 w 144"/>
                <a:gd name="T7" fmla="*/ 95 h 144"/>
                <a:gd name="T8" fmla="*/ 14 w 144"/>
                <a:gd name="T9" fmla="*/ 92 h 144"/>
                <a:gd name="T10" fmla="*/ 104 w 144"/>
                <a:gd name="T11" fmla="*/ 2 h 144"/>
                <a:gd name="T12" fmla="*/ 113 w 144"/>
                <a:gd name="T13" fmla="*/ 2 h 144"/>
                <a:gd name="T14" fmla="*/ 143 w 144"/>
                <a:gd name="T15" fmla="*/ 32 h 144"/>
                <a:gd name="T16" fmla="*/ 144 w 144"/>
                <a:gd name="T17" fmla="*/ 36 h 144"/>
                <a:gd name="T18" fmla="*/ 143 w 144"/>
                <a:gd name="T19" fmla="*/ 41 h 144"/>
                <a:gd name="T20" fmla="*/ 53 w 144"/>
                <a:gd name="T21" fmla="*/ 131 h 144"/>
                <a:gd name="T22" fmla="*/ 50 w 144"/>
                <a:gd name="T23" fmla="*/ 132 h 144"/>
                <a:gd name="T24" fmla="*/ 8 w 144"/>
                <a:gd name="T25" fmla="*/ 144 h 144"/>
                <a:gd name="T26" fmla="*/ 6 w 144"/>
                <a:gd name="T27" fmla="*/ 144 h 144"/>
                <a:gd name="T28" fmla="*/ 24 w 144"/>
                <a:gd name="T29" fmla="*/ 100 h 144"/>
                <a:gd name="T30" fmla="*/ 15 w 144"/>
                <a:gd name="T31" fmla="*/ 130 h 144"/>
                <a:gd name="T32" fmla="*/ 45 w 144"/>
                <a:gd name="T33" fmla="*/ 121 h 144"/>
                <a:gd name="T34" fmla="*/ 130 w 144"/>
                <a:gd name="T35" fmla="*/ 36 h 144"/>
                <a:gd name="T36" fmla="*/ 108 w 144"/>
                <a:gd name="T37" fmla="*/ 15 h 144"/>
                <a:gd name="T38" fmla="*/ 24 w 144"/>
                <a:gd name="T39" fmla="*/ 100 h 144"/>
                <a:gd name="T40" fmla="*/ 48 w 144"/>
                <a:gd name="T41" fmla="*/ 126 h 144"/>
                <a:gd name="T42" fmla="*/ 48 w 144"/>
                <a:gd name="T43" fmla="*/ 126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4" h="144">
                  <a:moveTo>
                    <a:pt x="6" y="144"/>
                  </a:moveTo>
                  <a:cubicBezTo>
                    <a:pt x="5" y="144"/>
                    <a:pt x="3" y="144"/>
                    <a:pt x="2" y="143"/>
                  </a:cubicBezTo>
                  <a:cubicBezTo>
                    <a:pt x="1" y="141"/>
                    <a:pt x="0" y="139"/>
                    <a:pt x="1" y="137"/>
                  </a:cubicBezTo>
                  <a:cubicBezTo>
                    <a:pt x="13" y="95"/>
                    <a:pt x="13" y="95"/>
                    <a:pt x="13" y="95"/>
                  </a:cubicBezTo>
                  <a:cubicBezTo>
                    <a:pt x="13" y="94"/>
                    <a:pt x="13" y="93"/>
                    <a:pt x="14" y="92"/>
                  </a:cubicBezTo>
                  <a:cubicBezTo>
                    <a:pt x="104" y="2"/>
                    <a:pt x="104" y="2"/>
                    <a:pt x="104" y="2"/>
                  </a:cubicBezTo>
                  <a:cubicBezTo>
                    <a:pt x="107" y="0"/>
                    <a:pt x="110" y="0"/>
                    <a:pt x="113" y="2"/>
                  </a:cubicBezTo>
                  <a:cubicBezTo>
                    <a:pt x="143" y="32"/>
                    <a:pt x="143" y="32"/>
                    <a:pt x="143" y="32"/>
                  </a:cubicBezTo>
                  <a:cubicBezTo>
                    <a:pt x="144" y="33"/>
                    <a:pt x="144" y="35"/>
                    <a:pt x="144" y="36"/>
                  </a:cubicBezTo>
                  <a:cubicBezTo>
                    <a:pt x="144" y="38"/>
                    <a:pt x="144" y="40"/>
                    <a:pt x="143" y="41"/>
                  </a:cubicBezTo>
                  <a:cubicBezTo>
                    <a:pt x="53" y="131"/>
                    <a:pt x="53" y="131"/>
                    <a:pt x="53" y="131"/>
                  </a:cubicBezTo>
                  <a:cubicBezTo>
                    <a:pt x="52" y="131"/>
                    <a:pt x="51" y="132"/>
                    <a:pt x="50" y="132"/>
                  </a:cubicBezTo>
                  <a:cubicBezTo>
                    <a:pt x="8" y="144"/>
                    <a:pt x="8" y="144"/>
                    <a:pt x="8" y="144"/>
                  </a:cubicBezTo>
                  <a:cubicBezTo>
                    <a:pt x="8" y="144"/>
                    <a:pt x="7" y="144"/>
                    <a:pt x="6" y="144"/>
                  </a:cubicBezTo>
                  <a:close/>
                  <a:moveTo>
                    <a:pt x="24" y="100"/>
                  </a:moveTo>
                  <a:cubicBezTo>
                    <a:pt x="15" y="130"/>
                    <a:pt x="15" y="130"/>
                    <a:pt x="15" y="130"/>
                  </a:cubicBezTo>
                  <a:cubicBezTo>
                    <a:pt x="45" y="121"/>
                    <a:pt x="45" y="121"/>
                    <a:pt x="45" y="121"/>
                  </a:cubicBezTo>
                  <a:cubicBezTo>
                    <a:pt x="130" y="36"/>
                    <a:pt x="130" y="36"/>
                    <a:pt x="130" y="36"/>
                  </a:cubicBezTo>
                  <a:cubicBezTo>
                    <a:pt x="108" y="15"/>
                    <a:pt x="108" y="15"/>
                    <a:pt x="108" y="15"/>
                  </a:cubicBezTo>
                  <a:lnTo>
                    <a:pt x="24" y="100"/>
                  </a:lnTo>
                  <a:close/>
                  <a:moveTo>
                    <a:pt x="48" y="126"/>
                  </a:moveTo>
                  <a:cubicBezTo>
                    <a:pt x="48" y="126"/>
                    <a:pt x="48" y="126"/>
                    <a:pt x="48" y="1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a:p>
          </p:txBody>
        </p:sp>
        <p:sp>
          <p:nvSpPr>
            <p:cNvPr id="8" name="Freeform 91"/>
            <p:cNvSpPr>
              <a:spLocks/>
            </p:cNvSpPr>
            <p:nvPr/>
          </p:nvSpPr>
          <p:spPr bwMode="auto">
            <a:xfrm>
              <a:off x="6871" y="692"/>
              <a:ext cx="57" cy="57"/>
            </a:xfrm>
            <a:custGeom>
              <a:avLst/>
              <a:gdLst>
                <a:gd name="T0" fmla="*/ 44 w 57"/>
                <a:gd name="T1" fmla="*/ 57 h 57"/>
                <a:gd name="T2" fmla="*/ 0 w 57"/>
                <a:gd name="T3" fmla="*/ 13 h 57"/>
                <a:gd name="T4" fmla="*/ 13 w 57"/>
                <a:gd name="T5" fmla="*/ 0 h 57"/>
                <a:gd name="T6" fmla="*/ 57 w 57"/>
                <a:gd name="T7" fmla="*/ 44 h 57"/>
                <a:gd name="T8" fmla="*/ 44 w 57"/>
                <a:gd name="T9" fmla="*/ 57 h 57"/>
              </a:gdLst>
              <a:ahLst/>
              <a:cxnLst>
                <a:cxn ang="0">
                  <a:pos x="T0" y="T1"/>
                </a:cxn>
                <a:cxn ang="0">
                  <a:pos x="T2" y="T3"/>
                </a:cxn>
                <a:cxn ang="0">
                  <a:pos x="T4" y="T5"/>
                </a:cxn>
                <a:cxn ang="0">
                  <a:pos x="T6" y="T7"/>
                </a:cxn>
                <a:cxn ang="0">
                  <a:pos x="T8" y="T9"/>
                </a:cxn>
              </a:cxnLst>
              <a:rect l="0" t="0" r="r" b="b"/>
              <a:pathLst>
                <a:path w="57" h="57">
                  <a:moveTo>
                    <a:pt x="44" y="57"/>
                  </a:moveTo>
                  <a:lnTo>
                    <a:pt x="0" y="13"/>
                  </a:lnTo>
                  <a:lnTo>
                    <a:pt x="13" y="0"/>
                  </a:lnTo>
                  <a:lnTo>
                    <a:pt x="57" y="44"/>
                  </a:lnTo>
                  <a:lnTo>
                    <a:pt x="44" y="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a:p>
          </p:txBody>
        </p:sp>
        <p:sp>
          <p:nvSpPr>
            <p:cNvPr id="9" name="Freeform 92"/>
            <p:cNvSpPr>
              <a:spLocks/>
            </p:cNvSpPr>
            <p:nvPr/>
          </p:nvSpPr>
          <p:spPr bwMode="auto">
            <a:xfrm>
              <a:off x="6770" y="786"/>
              <a:ext cx="64" cy="62"/>
            </a:xfrm>
            <a:custGeom>
              <a:avLst/>
              <a:gdLst>
                <a:gd name="T0" fmla="*/ 36 w 43"/>
                <a:gd name="T1" fmla="*/ 42 h 42"/>
                <a:gd name="T2" fmla="*/ 32 w 43"/>
                <a:gd name="T3" fmla="*/ 41 h 42"/>
                <a:gd name="T4" fmla="*/ 2 w 43"/>
                <a:gd name="T5" fmla="*/ 11 h 42"/>
                <a:gd name="T6" fmla="*/ 2 w 43"/>
                <a:gd name="T7" fmla="*/ 2 h 42"/>
                <a:gd name="T8" fmla="*/ 11 w 43"/>
                <a:gd name="T9" fmla="*/ 2 h 42"/>
                <a:gd name="T10" fmla="*/ 41 w 43"/>
                <a:gd name="T11" fmla="*/ 32 h 42"/>
                <a:gd name="T12" fmla="*/ 41 w 43"/>
                <a:gd name="T13" fmla="*/ 41 h 42"/>
                <a:gd name="T14" fmla="*/ 36 w 43"/>
                <a:gd name="T15" fmla="*/ 42 h 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42">
                  <a:moveTo>
                    <a:pt x="36" y="42"/>
                  </a:moveTo>
                  <a:cubicBezTo>
                    <a:pt x="35" y="42"/>
                    <a:pt x="33" y="42"/>
                    <a:pt x="32" y="41"/>
                  </a:cubicBezTo>
                  <a:cubicBezTo>
                    <a:pt x="2" y="11"/>
                    <a:pt x="2" y="11"/>
                    <a:pt x="2" y="11"/>
                  </a:cubicBezTo>
                  <a:cubicBezTo>
                    <a:pt x="0" y="8"/>
                    <a:pt x="0" y="5"/>
                    <a:pt x="2" y="2"/>
                  </a:cubicBezTo>
                  <a:cubicBezTo>
                    <a:pt x="5" y="0"/>
                    <a:pt x="8" y="0"/>
                    <a:pt x="11" y="2"/>
                  </a:cubicBezTo>
                  <a:cubicBezTo>
                    <a:pt x="41" y="32"/>
                    <a:pt x="41" y="32"/>
                    <a:pt x="41" y="32"/>
                  </a:cubicBezTo>
                  <a:cubicBezTo>
                    <a:pt x="43" y="35"/>
                    <a:pt x="43" y="38"/>
                    <a:pt x="41" y="41"/>
                  </a:cubicBezTo>
                  <a:cubicBezTo>
                    <a:pt x="39" y="42"/>
                    <a:pt x="38" y="42"/>
                    <a:pt x="36"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a:p>
          </p:txBody>
        </p:sp>
        <p:sp>
          <p:nvSpPr>
            <p:cNvPr id="10" name="Freeform 93"/>
            <p:cNvSpPr>
              <a:spLocks/>
            </p:cNvSpPr>
            <p:nvPr/>
          </p:nvSpPr>
          <p:spPr bwMode="auto">
            <a:xfrm>
              <a:off x="6690" y="618"/>
              <a:ext cx="89" cy="17"/>
            </a:xfrm>
            <a:custGeom>
              <a:avLst/>
              <a:gdLst>
                <a:gd name="T0" fmla="*/ 54 w 60"/>
                <a:gd name="T1" fmla="*/ 12 h 12"/>
                <a:gd name="T2" fmla="*/ 6 w 60"/>
                <a:gd name="T3" fmla="*/ 12 h 12"/>
                <a:gd name="T4" fmla="*/ 0 w 60"/>
                <a:gd name="T5" fmla="*/ 6 h 12"/>
                <a:gd name="T6" fmla="*/ 6 w 60"/>
                <a:gd name="T7" fmla="*/ 0 h 12"/>
                <a:gd name="T8" fmla="*/ 54 w 60"/>
                <a:gd name="T9" fmla="*/ 0 h 12"/>
                <a:gd name="T10" fmla="*/ 60 w 60"/>
                <a:gd name="T11" fmla="*/ 6 h 12"/>
                <a:gd name="T12" fmla="*/ 54 w 60"/>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60" h="12">
                  <a:moveTo>
                    <a:pt x="54" y="12"/>
                  </a:moveTo>
                  <a:cubicBezTo>
                    <a:pt x="6" y="12"/>
                    <a:pt x="6" y="12"/>
                    <a:pt x="6" y="12"/>
                  </a:cubicBezTo>
                  <a:cubicBezTo>
                    <a:pt x="3" y="12"/>
                    <a:pt x="0" y="10"/>
                    <a:pt x="0" y="6"/>
                  </a:cubicBezTo>
                  <a:cubicBezTo>
                    <a:pt x="0" y="3"/>
                    <a:pt x="3" y="0"/>
                    <a:pt x="6" y="0"/>
                  </a:cubicBezTo>
                  <a:cubicBezTo>
                    <a:pt x="54" y="0"/>
                    <a:pt x="54" y="0"/>
                    <a:pt x="54" y="0"/>
                  </a:cubicBezTo>
                  <a:cubicBezTo>
                    <a:pt x="58" y="0"/>
                    <a:pt x="60" y="3"/>
                    <a:pt x="60" y="6"/>
                  </a:cubicBezTo>
                  <a:cubicBezTo>
                    <a:pt x="60" y="10"/>
                    <a:pt x="58" y="12"/>
                    <a:pt x="5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a:p>
          </p:txBody>
        </p:sp>
        <p:sp>
          <p:nvSpPr>
            <p:cNvPr id="11" name="Freeform 94"/>
            <p:cNvSpPr>
              <a:spLocks/>
            </p:cNvSpPr>
            <p:nvPr/>
          </p:nvSpPr>
          <p:spPr bwMode="auto">
            <a:xfrm>
              <a:off x="6690" y="689"/>
              <a:ext cx="89" cy="17"/>
            </a:xfrm>
            <a:custGeom>
              <a:avLst/>
              <a:gdLst>
                <a:gd name="T0" fmla="*/ 54 w 60"/>
                <a:gd name="T1" fmla="*/ 12 h 12"/>
                <a:gd name="T2" fmla="*/ 6 w 60"/>
                <a:gd name="T3" fmla="*/ 12 h 12"/>
                <a:gd name="T4" fmla="*/ 0 w 60"/>
                <a:gd name="T5" fmla="*/ 6 h 12"/>
                <a:gd name="T6" fmla="*/ 6 w 60"/>
                <a:gd name="T7" fmla="*/ 0 h 12"/>
                <a:gd name="T8" fmla="*/ 54 w 60"/>
                <a:gd name="T9" fmla="*/ 0 h 12"/>
                <a:gd name="T10" fmla="*/ 60 w 60"/>
                <a:gd name="T11" fmla="*/ 6 h 12"/>
                <a:gd name="T12" fmla="*/ 54 w 60"/>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60" h="12">
                  <a:moveTo>
                    <a:pt x="54" y="12"/>
                  </a:moveTo>
                  <a:cubicBezTo>
                    <a:pt x="6" y="12"/>
                    <a:pt x="6" y="12"/>
                    <a:pt x="6" y="12"/>
                  </a:cubicBezTo>
                  <a:cubicBezTo>
                    <a:pt x="3" y="12"/>
                    <a:pt x="0" y="10"/>
                    <a:pt x="0" y="6"/>
                  </a:cubicBezTo>
                  <a:cubicBezTo>
                    <a:pt x="0" y="3"/>
                    <a:pt x="3" y="0"/>
                    <a:pt x="6" y="0"/>
                  </a:cubicBezTo>
                  <a:cubicBezTo>
                    <a:pt x="54" y="0"/>
                    <a:pt x="54" y="0"/>
                    <a:pt x="54" y="0"/>
                  </a:cubicBezTo>
                  <a:cubicBezTo>
                    <a:pt x="58" y="0"/>
                    <a:pt x="60" y="3"/>
                    <a:pt x="60" y="6"/>
                  </a:cubicBezTo>
                  <a:cubicBezTo>
                    <a:pt x="60" y="10"/>
                    <a:pt x="58" y="12"/>
                    <a:pt x="5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a:p>
          </p:txBody>
        </p:sp>
        <p:sp>
          <p:nvSpPr>
            <p:cNvPr id="12" name="Freeform 95"/>
            <p:cNvSpPr>
              <a:spLocks/>
            </p:cNvSpPr>
            <p:nvPr/>
          </p:nvSpPr>
          <p:spPr bwMode="auto">
            <a:xfrm>
              <a:off x="6593" y="582"/>
              <a:ext cx="90" cy="62"/>
            </a:xfrm>
            <a:custGeom>
              <a:avLst/>
              <a:gdLst>
                <a:gd name="T0" fmla="*/ 24 w 61"/>
                <a:gd name="T1" fmla="*/ 42 h 42"/>
                <a:gd name="T2" fmla="*/ 20 w 61"/>
                <a:gd name="T3" fmla="*/ 41 h 42"/>
                <a:gd name="T4" fmla="*/ 2 w 61"/>
                <a:gd name="T5" fmla="*/ 23 h 42"/>
                <a:gd name="T6" fmla="*/ 2 w 61"/>
                <a:gd name="T7" fmla="*/ 14 h 42"/>
                <a:gd name="T8" fmla="*/ 11 w 61"/>
                <a:gd name="T9" fmla="*/ 14 h 42"/>
                <a:gd name="T10" fmla="*/ 24 w 61"/>
                <a:gd name="T11" fmla="*/ 28 h 42"/>
                <a:gd name="T12" fmla="*/ 50 w 61"/>
                <a:gd name="T13" fmla="*/ 2 h 42"/>
                <a:gd name="T14" fmla="*/ 59 w 61"/>
                <a:gd name="T15" fmla="*/ 2 h 42"/>
                <a:gd name="T16" fmla="*/ 59 w 61"/>
                <a:gd name="T17" fmla="*/ 11 h 42"/>
                <a:gd name="T18" fmla="*/ 29 w 61"/>
                <a:gd name="T19" fmla="*/ 41 h 42"/>
                <a:gd name="T20" fmla="*/ 24 w 61"/>
                <a:gd name="T21"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1" h="42">
                  <a:moveTo>
                    <a:pt x="24" y="42"/>
                  </a:moveTo>
                  <a:cubicBezTo>
                    <a:pt x="23" y="42"/>
                    <a:pt x="21" y="42"/>
                    <a:pt x="20" y="41"/>
                  </a:cubicBezTo>
                  <a:cubicBezTo>
                    <a:pt x="2" y="23"/>
                    <a:pt x="2" y="23"/>
                    <a:pt x="2" y="23"/>
                  </a:cubicBezTo>
                  <a:cubicBezTo>
                    <a:pt x="0" y="20"/>
                    <a:pt x="0" y="17"/>
                    <a:pt x="2" y="14"/>
                  </a:cubicBezTo>
                  <a:cubicBezTo>
                    <a:pt x="5" y="12"/>
                    <a:pt x="8" y="12"/>
                    <a:pt x="11" y="14"/>
                  </a:cubicBezTo>
                  <a:cubicBezTo>
                    <a:pt x="24" y="28"/>
                    <a:pt x="24" y="28"/>
                    <a:pt x="24" y="28"/>
                  </a:cubicBezTo>
                  <a:cubicBezTo>
                    <a:pt x="50" y="2"/>
                    <a:pt x="50" y="2"/>
                    <a:pt x="50" y="2"/>
                  </a:cubicBezTo>
                  <a:cubicBezTo>
                    <a:pt x="53" y="0"/>
                    <a:pt x="56" y="0"/>
                    <a:pt x="59" y="2"/>
                  </a:cubicBezTo>
                  <a:cubicBezTo>
                    <a:pt x="61" y="5"/>
                    <a:pt x="61" y="8"/>
                    <a:pt x="59" y="11"/>
                  </a:cubicBezTo>
                  <a:cubicBezTo>
                    <a:pt x="29" y="41"/>
                    <a:pt x="29" y="41"/>
                    <a:pt x="29" y="41"/>
                  </a:cubicBezTo>
                  <a:cubicBezTo>
                    <a:pt x="28" y="42"/>
                    <a:pt x="26" y="42"/>
                    <a:pt x="24"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a:p>
          </p:txBody>
        </p:sp>
        <p:sp>
          <p:nvSpPr>
            <p:cNvPr id="13" name="Freeform 96"/>
            <p:cNvSpPr>
              <a:spLocks/>
            </p:cNvSpPr>
            <p:nvPr/>
          </p:nvSpPr>
          <p:spPr bwMode="auto">
            <a:xfrm>
              <a:off x="6593" y="653"/>
              <a:ext cx="90" cy="64"/>
            </a:xfrm>
            <a:custGeom>
              <a:avLst/>
              <a:gdLst>
                <a:gd name="T0" fmla="*/ 24 w 61"/>
                <a:gd name="T1" fmla="*/ 43 h 43"/>
                <a:gd name="T2" fmla="*/ 20 w 61"/>
                <a:gd name="T3" fmla="*/ 41 h 43"/>
                <a:gd name="T4" fmla="*/ 2 w 61"/>
                <a:gd name="T5" fmla="*/ 23 h 43"/>
                <a:gd name="T6" fmla="*/ 2 w 61"/>
                <a:gd name="T7" fmla="*/ 14 h 43"/>
                <a:gd name="T8" fmla="*/ 11 w 61"/>
                <a:gd name="T9" fmla="*/ 14 h 43"/>
                <a:gd name="T10" fmla="*/ 24 w 61"/>
                <a:gd name="T11" fmla="*/ 28 h 43"/>
                <a:gd name="T12" fmla="*/ 50 w 61"/>
                <a:gd name="T13" fmla="*/ 2 h 43"/>
                <a:gd name="T14" fmla="*/ 59 w 61"/>
                <a:gd name="T15" fmla="*/ 2 h 43"/>
                <a:gd name="T16" fmla="*/ 59 w 61"/>
                <a:gd name="T17" fmla="*/ 11 h 43"/>
                <a:gd name="T18" fmla="*/ 29 w 61"/>
                <a:gd name="T19" fmla="*/ 41 h 43"/>
                <a:gd name="T20" fmla="*/ 24 w 61"/>
                <a:gd name="T21"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1" h="43">
                  <a:moveTo>
                    <a:pt x="24" y="43"/>
                  </a:moveTo>
                  <a:cubicBezTo>
                    <a:pt x="23" y="43"/>
                    <a:pt x="21" y="42"/>
                    <a:pt x="20" y="41"/>
                  </a:cubicBezTo>
                  <a:cubicBezTo>
                    <a:pt x="2" y="23"/>
                    <a:pt x="2" y="23"/>
                    <a:pt x="2" y="23"/>
                  </a:cubicBezTo>
                  <a:cubicBezTo>
                    <a:pt x="0" y="21"/>
                    <a:pt x="0" y="17"/>
                    <a:pt x="2" y="14"/>
                  </a:cubicBezTo>
                  <a:cubicBezTo>
                    <a:pt x="5" y="12"/>
                    <a:pt x="8" y="12"/>
                    <a:pt x="11" y="14"/>
                  </a:cubicBezTo>
                  <a:cubicBezTo>
                    <a:pt x="24" y="28"/>
                    <a:pt x="24" y="28"/>
                    <a:pt x="24" y="28"/>
                  </a:cubicBezTo>
                  <a:cubicBezTo>
                    <a:pt x="50" y="2"/>
                    <a:pt x="50" y="2"/>
                    <a:pt x="50" y="2"/>
                  </a:cubicBezTo>
                  <a:cubicBezTo>
                    <a:pt x="53" y="0"/>
                    <a:pt x="56" y="0"/>
                    <a:pt x="59" y="2"/>
                  </a:cubicBezTo>
                  <a:cubicBezTo>
                    <a:pt x="61" y="5"/>
                    <a:pt x="61" y="9"/>
                    <a:pt x="59" y="11"/>
                  </a:cubicBezTo>
                  <a:cubicBezTo>
                    <a:pt x="29" y="41"/>
                    <a:pt x="29" y="41"/>
                    <a:pt x="29" y="41"/>
                  </a:cubicBezTo>
                  <a:cubicBezTo>
                    <a:pt x="28" y="42"/>
                    <a:pt x="26" y="43"/>
                    <a:pt x="24"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a:p>
          </p:txBody>
        </p:sp>
        <p:sp>
          <p:nvSpPr>
            <p:cNvPr id="14" name="Freeform 97"/>
            <p:cNvSpPr>
              <a:spLocks/>
            </p:cNvSpPr>
            <p:nvPr/>
          </p:nvSpPr>
          <p:spPr bwMode="auto">
            <a:xfrm>
              <a:off x="6539" y="440"/>
              <a:ext cx="302" cy="391"/>
            </a:xfrm>
            <a:custGeom>
              <a:avLst/>
              <a:gdLst>
                <a:gd name="T0" fmla="*/ 108 w 204"/>
                <a:gd name="T1" fmla="*/ 264 h 264"/>
                <a:gd name="T2" fmla="*/ 6 w 204"/>
                <a:gd name="T3" fmla="*/ 264 h 264"/>
                <a:gd name="T4" fmla="*/ 0 w 204"/>
                <a:gd name="T5" fmla="*/ 258 h 264"/>
                <a:gd name="T6" fmla="*/ 0 w 204"/>
                <a:gd name="T7" fmla="*/ 6 h 264"/>
                <a:gd name="T8" fmla="*/ 6 w 204"/>
                <a:gd name="T9" fmla="*/ 0 h 264"/>
                <a:gd name="T10" fmla="*/ 138 w 204"/>
                <a:gd name="T11" fmla="*/ 0 h 264"/>
                <a:gd name="T12" fmla="*/ 143 w 204"/>
                <a:gd name="T13" fmla="*/ 2 h 264"/>
                <a:gd name="T14" fmla="*/ 203 w 204"/>
                <a:gd name="T15" fmla="*/ 62 h 264"/>
                <a:gd name="T16" fmla="*/ 204 w 204"/>
                <a:gd name="T17" fmla="*/ 66 h 264"/>
                <a:gd name="T18" fmla="*/ 204 w 204"/>
                <a:gd name="T19" fmla="*/ 156 h 264"/>
                <a:gd name="T20" fmla="*/ 192 w 204"/>
                <a:gd name="T21" fmla="*/ 156 h 264"/>
                <a:gd name="T22" fmla="*/ 192 w 204"/>
                <a:gd name="T23" fmla="*/ 69 h 264"/>
                <a:gd name="T24" fmla="*/ 136 w 204"/>
                <a:gd name="T25" fmla="*/ 12 h 264"/>
                <a:gd name="T26" fmla="*/ 12 w 204"/>
                <a:gd name="T27" fmla="*/ 12 h 264"/>
                <a:gd name="T28" fmla="*/ 12 w 204"/>
                <a:gd name="T29" fmla="*/ 252 h 264"/>
                <a:gd name="T30" fmla="*/ 108 w 204"/>
                <a:gd name="T31" fmla="*/ 252 h 264"/>
                <a:gd name="T32" fmla="*/ 108 w 204"/>
                <a:gd name="T33" fmla="*/ 264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4" h="264">
                  <a:moveTo>
                    <a:pt x="108" y="264"/>
                  </a:moveTo>
                  <a:cubicBezTo>
                    <a:pt x="6" y="264"/>
                    <a:pt x="6" y="264"/>
                    <a:pt x="6" y="264"/>
                  </a:cubicBezTo>
                  <a:cubicBezTo>
                    <a:pt x="3" y="264"/>
                    <a:pt x="0" y="262"/>
                    <a:pt x="0" y="258"/>
                  </a:cubicBezTo>
                  <a:cubicBezTo>
                    <a:pt x="0" y="6"/>
                    <a:pt x="0" y="6"/>
                    <a:pt x="0" y="6"/>
                  </a:cubicBezTo>
                  <a:cubicBezTo>
                    <a:pt x="0" y="3"/>
                    <a:pt x="3" y="0"/>
                    <a:pt x="6" y="0"/>
                  </a:cubicBezTo>
                  <a:cubicBezTo>
                    <a:pt x="138" y="0"/>
                    <a:pt x="138" y="0"/>
                    <a:pt x="138" y="0"/>
                  </a:cubicBezTo>
                  <a:cubicBezTo>
                    <a:pt x="140" y="0"/>
                    <a:pt x="142" y="1"/>
                    <a:pt x="143" y="2"/>
                  </a:cubicBezTo>
                  <a:cubicBezTo>
                    <a:pt x="203" y="62"/>
                    <a:pt x="203" y="62"/>
                    <a:pt x="203" y="62"/>
                  </a:cubicBezTo>
                  <a:cubicBezTo>
                    <a:pt x="204" y="63"/>
                    <a:pt x="204" y="65"/>
                    <a:pt x="204" y="66"/>
                  </a:cubicBezTo>
                  <a:cubicBezTo>
                    <a:pt x="204" y="156"/>
                    <a:pt x="204" y="156"/>
                    <a:pt x="204" y="156"/>
                  </a:cubicBezTo>
                  <a:cubicBezTo>
                    <a:pt x="192" y="156"/>
                    <a:pt x="192" y="156"/>
                    <a:pt x="192" y="156"/>
                  </a:cubicBezTo>
                  <a:cubicBezTo>
                    <a:pt x="192" y="69"/>
                    <a:pt x="192" y="69"/>
                    <a:pt x="192" y="69"/>
                  </a:cubicBezTo>
                  <a:cubicBezTo>
                    <a:pt x="136" y="12"/>
                    <a:pt x="136" y="12"/>
                    <a:pt x="136" y="12"/>
                  </a:cubicBezTo>
                  <a:cubicBezTo>
                    <a:pt x="12" y="12"/>
                    <a:pt x="12" y="12"/>
                    <a:pt x="12" y="12"/>
                  </a:cubicBezTo>
                  <a:cubicBezTo>
                    <a:pt x="12" y="252"/>
                    <a:pt x="12" y="252"/>
                    <a:pt x="12" y="252"/>
                  </a:cubicBezTo>
                  <a:cubicBezTo>
                    <a:pt x="108" y="252"/>
                    <a:pt x="108" y="252"/>
                    <a:pt x="108" y="252"/>
                  </a:cubicBezTo>
                  <a:lnTo>
                    <a:pt x="108" y="2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a:p>
          </p:txBody>
        </p:sp>
        <p:sp>
          <p:nvSpPr>
            <p:cNvPr id="15" name="Freeform 98"/>
            <p:cNvSpPr>
              <a:spLocks/>
            </p:cNvSpPr>
            <p:nvPr/>
          </p:nvSpPr>
          <p:spPr bwMode="auto">
            <a:xfrm>
              <a:off x="6734" y="440"/>
              <a:ext cx="107" cy="107"/>
            </a:xfrm>
            <a:custGeom>
              <a:avLst/>
              <a:gdLst>
                <a:gd name="T0" fmla="*/ 66 w 72"/>
                <a:gd name="T1" fmla="*/ 72 h 72"/>
                <a:gd name="T2" fmla="*/ 6 w 72"/>
                <a:gd name="T3" fmla="*/ 72 h 72"/>
                <a:gd name="T4" fmla="*/ 0 w 72"/>
                <a:gd name="T5" fmla="*/ 66 h 72"/>
                <a:gd name="T6" fmla="*/ 0 w 72"/>
                <a:gd name="T7" fmla="*/ 6 h 72"/>
                <a:gd name="T8" fmla="*/ 6 w 72"/>
                <a:gd name="T9" fmla="*/ 0 h 72"/>
                <a:gd name="T10" fmla="*/ 12 w 72"/>
                <a:gd name="T11" fmla="*/ 6 h 72"/>
                <a:gd name="T12" fmla="*/ 12 w 72"/>
                <a:gd name="T13" fmla="*/ 60 h 72"/>
                <a:gd name="T14" fmla="*/ 66 w 72"/>
                <a:gd name="T15" fmla="*/ 60 h 72"/>
                <a:gd name="T16" fmla="*/ 72 w 72"/>
                <a:gd name="T17" fmla="*/ 66 h 72"/>
                <a:gd name="T18" fmla="*/ 66 w 72"/>
                <a:gd name="T19"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72">
                  <a:moveTo>
                    <a:pt x="66" y="72"/>
                  </a:moveTo>
                  <a:cubicBezTo>
                    <a:pt x="6" y="72"/>
                    <a:pt x="6" y="72"/>
                    <a:pt x="6" y="72"/>
                  </a:cubicBezTo>
                  <a:cubicBezTo>
                    <a:pt x="3" y="72"/>
                    <a:pt x="0" y="70"/>
                    <a:pt x="0" y="66"/>
                  </a:cubicBezTo>
                  <a:cubicBezTo>
                    <a:pt x="0" y="6"/>
                    <a:pt x="0" y="6"/>
                    <a:pt x="0" y="6"/>
                  </a:cubicBezTo>
                  <a:cubicBezTo>
                    <a:pt x="0" y="3"/>
                    <a:pt x="3" y="0"/>
                    <a:pt x="6" y="0"/>
                  </a:cubicBezTo>
                  <a:cubicBezTo>
                    <a:pt x="10" y="0"/>
                    <a:pt x="12" y="3"/>
                    <a:pt x="12" y="6"/>
                  </a:cubicBezTo>
                  <a:cubicBezTo>
                    <a:pt x="12" y="60"/>
                    <a:pt x="12" y="60"/>
                    <a:pt x="12" y="60"/>
                  </a:cubicBezTo>
                  <a:cubicBezTo>
                    <a:pt x="66" y="60"/>
                    <a:pt x="66" y="60"/>
                    <a:pt x="66" y="60"/>
                  </a:cubicBezTo>
                  <a:cubicBezTo>
                    <a:pt x="70" y="60"/>
                    <a:pt x="72" y="63"/>
                    <a:pt x="72" y="66"/>
                  </a:cubicBezTo>
                  <a:cubicBezTo>
                    <a:pt x="72" y="70"/>
                    <a:pt x="70" y="72"/>
                    <a:pt x="66"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a:p>
          </p:txBody>
        </p:sp>
      </p:grpSp>
      <p:grpSp>
        <p:nvGrpSpPr>
          <p:cNvPr id="16" name="Group 40" descr="binoculars "/>
          <p:cNvGrpSpPr>
            <a:grpSpLocks noChangeAspect="1"/>
          </p:cNvGrpSpPr>
          <p:nvPr/>
        </p:nvGrpSpPr>
        <p:grpSpPr bwMode="auto">
          <a:xfrm>
            <a:off x="5548664" y="839503"/>
            <a:ext cx="530860" cy="491076"/>
            <a:chOff x="3438" y="454"/>
            <a:chExt cx="427" cy="395"/>
          </a:xfrm>
          <a:solidFill>
            <a:schemeClr val="accent1"/>
          </a:solidFill>
        </p:grpSpPr>
        <p:sp>
          <p:nvSpPr>
            <p:cNvPr id="17" name="Freeform 41"/>
            <p:cNvSpPr>
              <a:spLocks noEditPoints="1"/>
            </p:cNvSpPr>
            <p:nvPr/>
          </p:nvSpPr>
          <p:spPr bwMode="auto">
            <a:xfrm>
              <a:off x="3438" y="653"/>
              <a:ext cx="196" cy="196"/>
            </a:xfrm>
            <a:custGeom>
              <a:avLst/>
              <a:gdLst>
                <a:gd name="T0" fmla="*/ 66 w 132"/>
                <a:gd name="T1" fmla="*/ 132 h 132"/>
                <a:gd name="T2" fmla="*/ 0 w 132"/>
                <a:gd name="T3" fmla="*/ 66 h 132"/>
                <a:gd name="T4" fmla="*/ 66 w 132"/>
                <a:gd name="T5" fmla="*/ 0 h 132"/>
                <a:gd name="T6" fmla="*/ 132 w 132"/>
                <a:gd name="T7" fmla="*/ 66 h 132"/>
                <a:gd name="T8" fmla="*/ 66 w 132"/>
                <a:gd name="T9" fmla="*/ 132 h 132"/>
                <a:gd name="T10" fmla="*/ 66 w 132"/>
                <a:gd name="T11" fmla="*/ 12 h 132"/>
                <a:gd name="T12" fmla="*/ 12 w 132"/>
                <a:gd name="T13" fmla="*/ 66 h 132"/>
                <a:gd name="T14" fmla="*/ 66 w 132"/>
                <a:gd name="T15" fmla="*/ 120 h 132"/>
                <a:gd name="T16" fmla="*/ 120 w 132"/>
                <a:gd name="T17" fmla="*/ 66 h 132"/>
                <a:gd name="T18" fmla="*/ 66 w 132"/>
                <a:gd name="T19" fmla="*/ 1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2" h="132">
                  <a:moveTo>
                    <a:pt x="66" y="132"/>
                  </a:moveTo>
                  <a:cubicBezTo>
                    <a:pt x="29" y="132"/>
                    <a:pt x="0" y="102"/>
                    <a:pt x="0" y="66"/>
                  </a:cubicBezTo>
                  <a:cubicBezTo>
                    <a:pt x="0" y="29"/>
                    <a:pt x="29" y="0"/>
                    <a:pt x="66" y="0"/>
                  </a:cubicBezTo>
                  <a:cubicBezTo>
                    <a:pt x="102" y="0"/>
                    <a:pt x="132" y="29"/>
                    <a:pt x="132" y="66"/>
                  </a:cubicBezTo>
                  <a:cubicBezTo>
                    <a:pt x="132" y="102"/>
                    <a:pt x="102" y="132"/>
                    <a:pt x="66" y="132"/>
                  </a:cubicBezTo>
                  <a:close/>
                  <a:moveTo>
                    <a:pt x="66" y="12"/>
                  </a:moveTo>
                  <a:cubicBezTo>
                    <a:pt x="36" y="12"/>
                    <a:pt x="12" y="36"/>
                    <a:pt x="12" y="66"/>
                  </a:cubicBezTo>
                  <a:cubicBezTo>
                    <a:pt x="12" y="95"/>
                    <a:pt x="36" y="120"/>
                    <a:pt x="66" y="120"/>
                  </a:cubicBezTo>
                  <a:cubicBezTo>
                    <a:pt x="96" y="120"/>
                    <a:pt x="120" y="95"/>
                    <a:pt x="120" y="66"/>
                  </a:cubicBezTo>
                  <a:cubicBezTo>
                    <a:pt x="120" y="36"/>
                    <a:pt x="96" y="12"/>
                    <a:pt x="6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a:p>
          </p:txBody>
        </p:sp>
        <p:sp>
          <p:nvSpPr>
            <p:cNvPr id="18" name="Freeform 42"/>
            <p:cNvSpPr>
              <a:spLocks/>
            </p:cNvSpPr>
            <p:nvPr/>
          </p:nvSpPr>
          <p:spPr bwMode="auto">
            <a:xfrm>
              <a:off x="3455" y="457"/>
              <a:ext cx="179" cy="250"/>
            </a:xfrm>
            <a:custGeom>
              <a:avLst/>
              <a:gdLst>
                <a:gd name="T0" fmla="*/ 7 w 121"/>
                <a:gd name="T1" fmla="*/ 169 h 169"/>
                <a:gd name="T2" fmla="*/ 4 w 121"/>
                <a:gd name="T3" fmla="*/ 168 h 169"/>
                <a:gd name="T4" fmla="*/ 1 w 121"/>
                <a:gd name="T5" fmla="*/ 160 h 169"/>
                <a:gd name="T6" fmla="*/ 37 w 121"/>
                <a:gd name="T7" fmla="*/ 76 h 169"/>
                <a:gd name="T8" fmla="*/ 39 w 121"/>
                <a:gd name="T9" fmla="*/ 74 h 169"/>
                <a:gd name="T10" fmla="*/ 56 w 121"/>
                <a:gd name="T11" fmla="*/ 57 h 169"/>
                <a:gd name="T12" fmla="*/ 73 w 121"/>
                <a:gd name="T13" fmla="*/ 11 h 169"/>
                <a:gd name="T14" fmla="*/ 75 w 121"/>
                <a:gd name="T15" fmla="*/ 8 h 169"/>
                <a:gd name="T16" fmla="*/ 97 w 121"/>
                <a:gd name="T17" fmla="*/ 0 h 169"/>
                <a:gd name="T18" fmla="*/ 119 w 121"/>
                <a:gd name="T19" fmla="*/ 8 h 169"/>
                <a:gd name="T20" fmla="*/ 121 w 121"/>
                <a:gd name="T21" fmla="*/ 13 h 169"/>
                <a:gd name="T22" fmla="*/ 121 w 121"/>
                <a:gd name="T23" fmla="*/ 61 h 169"/>
                <a:gd name="T24" fmla="*/ 115 w 121"/>
                <a:gd name="T25" fmla="*/ 67 h 169"/>
                <a:gd name="T26" fmla="*/ 109 w 121"/>
                <a:gd name="T27" fmla="*/ 61 h 169"/>
                <a:gd name="T28" fmla="*/ 109 w 121"/>
                <a:gd name="T29" fmla="*/ 15 h 169"/>
                <a:gd name="T30" fmla="*/ 84 w 121"/>
                <a:gd name="T31" fmla="*/ 16 h 169"/>
                <a:gd name="T32" fmla="*/ 66 w 121"/>
                <a:gd name="T33" fmla="*/ 63 h 169"/>
                <a:gd name="T34" fmla="*/ 65 w 121"/>
                <a:gd name="T35" fmla="*/ 65 h 169"/>
                <a:gd name="T36" fmla="*/ 48 w 121"/>
                <a:gd name="T37" fmla="*/ 82 h 169"/>
                <a:gd name="T38" fmla="*/ 12 w 121"/>
                <a:gd name="T39" fmla="*/ 165 h 169"/>
                <a:gd name="T40" fmla="*/ 7 w 121"/>
                <a:gd name="T41" fmla="*/ 169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1" h="169">
                  <a:moveTo>
                    <a:pt x="7" y="169"/>
                  </a:moveTo>
                  <a:cubicBezTo>
                    <a:pt x="6" y="169"/>
                    <a:pt x="5" y="168"/>
                    <a:pt x="4" y="168"/>
                  </a:cubicBezTo>
                  <a:cubicBezTo>
                    <a:pt x="1" y="167"/>
                    <a:pt x="0" y="163"/>
                    <a:pt x="1" y="160"/>
                  </a:cubicBezTo>
                  <a:cubicBezTo>
                    <a:pt x="37" y="76"/>
                    <a:pt x="37" y="76"/>
                    <a:pt x="37" y="76"/>
                  </a:cubicBezTo>
                  <a:cubicBezTo>
                    <a:pt x="38" y="76"/>
                    <a:pt x="38" y="75"/>
                    <a:pt x="39" y="74"/>
                  </a:cubicBezTo>
                  <a:cubicBezTo>
                    <a:pt x="56" y="57"/>
                    <a:pt x="56" y="57"/>
                    <a:pt x="56" y="57"/>
                  </a:cubicBezTo>
                  <a:cubicBezTo>
                    <a:pt x="73" y="11"/>
                    <a:pt x="73" y="11"/>
                    <a:pt x="73" y="11"/>
                  </a:cubicBezTo>
                  <a:cubicBezTo>
                    <a:pt x="74" y="10"/>
                    <a:pt x="74" y="9"/>
                    <a:pt x="75" y="8"/>
                  </a:cubicBezTo>
                  <a:cubicBezTo>
                    <a:pt x="80" y="3"/>
                    <a:pt x="88" y="0"/>
                    <a:pt x="97" y="0"/>
                  </a:cubicBezTo>
                  <a:cubicBezTo>
                    <a:pt x="106" y="0"/>
                    <a:pt x="114" y="3"/>
                    <a:pt x="119" y="8"/>
                  </a:cubicBezTo>
                  <a:cubicBezTo>
                    <a:pt x="120" y="10"/>
                    <a:pt x="121" y="11"/>
                    <a:pt x="121" y="13"/>
                  </a:cubicBezTo>
                  <a:cubicBezTo>
                    <a:pt x="121" y="61"/>
                    <a:pt x="121" y="61"/>
                    <a:pt x="121" y="61"/>
                  </a:cubicBezTo>
                  <a:cubicBezTo>
                    <a:pt x="121" y="64"/>
                    <a:pt x="118" y="67"/>
                    <a:pt x="115" y="67"/>
                  </a:cubicBezTo>
                  <a:cubicBezTo>
                    <a:pt x="112" y="67"/>
                    <a:pt x="109" y="64"/>
                    <a:pt x="109" y="61"/>
                  </a:cubicBezTo>
                  <a:cubicBezTo>
                    <a:pt x="109" y="15"/>
                    <a:pt x="109" y="15"/>
                    <a:pt x="109" y="15"/>
                  </a:cubicBezTo>
                  <a:cubicBezTo>
                    <a:pt x="102" y="10"/>
                    <a:pt x="90" y="11"/>
                    <a:pt x="84" y="16"/>
                  </a:cubicBezTo>
                  <a:cubicBezTo>
                    <a:pt x="66" y="63"/>
                    <a:pt x="66" y="63"/>
                    <a:pt x="66" y="63"/>
                  </a:cubicBezTo>
                  <a:cubicBezTo>
                    <a:pt x="66" y="64"/>
                    <a:pt x="66" y="64"/>
                    <a:pt x="65" y="65"/>
                  </a:cubicBezTo>
                  <a:cubicBezTo>
                    <a:pt x="48" y="82"/>
                    <a:pt x="48" y="82"/>
                    <a:pt x="48" y="82"/>
                  </a:cubicBezTo>
                  <a:cubicBezTo>
                    <a:pt x="12" y="165"/>
                    <a:pt x="12" y="165"/>
                    <a:pt x="12" y="165"/>
                  </a:cubicBezTo>
                  <a:cubicBezTo>
                    <a:pt x="11" y="167"/>
                    <a:pt x="9" y="169"/>
                    <a:pt x="7"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a:p>
          </p:txBody>
        </p:sp>
        <p:sp>
          <p:nvSpPr>
            <p:cNvPr id="19" name="Freeform 43"/>
            <p:cNvSpPr>
              <a:spLocks noEditPoints="1"/>
            </p:cNvSpPr>
            <p:nvPr/>
          </p:nvSpPr>
          <p:spPr bwMode="auto">
            <a:xfrm>
              <a:off x="3669" y="653"/>
              <a:ext cx="196" cy="196"/>
            </a:xfrm>
            <a:custGeom>
              <a:avLst/>
              <a:gdLst>
                <a:gd name="T0" fmla="*/ 66 w 132"/>
                <a:gd name="T1" fmla="*/ 132 h 132"/>
                <a:gd name="T2" fmla="*/ 0 w 132"/>
                <a:gd name="T3" fmla="*/ 66 h 132"/>
                <a:gd name="T4" fmla="*/ 66 w 132"/>
                <a:gd name="T5" fmla="*/ 0 h 132"/>
                <a:gd name="T6" fmla="*/ 132 w 132"/>
                <a:gd name="T7" fmla="*/ 66 h 132"/>
                <a:gd name="T8" fmla="*/ 66 w 132"/>
                <a:gd name="T9" fmla="*/ 132 h 132"/>
                <a:gd name="T10" fmla="*/ 66 w 132"/>
                <a:gd name="T11" fmla="*/ 12 h 132"/>
                <a:gd name="T12" fmla="*/ 12 w 132"/>
                <a:gd name="T13" fmla="*/ 66 h 132"/>
                <a:gd name="T14" fmla="*/ 66 w 132"/>
                <a:gd name="T15" fmla="*/ 120 h 132"/>
                <a:gd name="T16" fmla="*/ 120 w 132"/>
                <a:gd name="T17" fmla="*/ 66 h 132"/>
                <a:gd name="T18" fmla="*/ 66 w 132"/>
                <a:gd name="T19" fmla="*/ 1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2" h="132">
                  <a:moveTo>
                    <a:pt x="66" y="132"/>
                  </a:moveTo>
                  <a:cubicBezTo>
                    <a:pt x="29" y="132"/>
                    <a:pt x="0" y="102"/>
                    <a:pt x="0" y="66"/>
                  </a:cubicBezTo>
                  <a:cubicBezTo>
                    <a:pt x="0" y="29"/>
                    <a:pt x="29" y="0"/>
                    <a:pt x="66" y="0"/>
                  </a:cubicBezTo>
                  <a:cubicBezTo>
                    <a:pt x="102" y="0"/>
                    <a:pt x="132" y="29"/>
                    <a:pt x="132" y="66"/>
                  </a:cubicBezTo>
                  <a:cubicBezTo>
                    <a:pt x="132" y="102"/>
                    <a:pt x="102" y="132"/>
                    <a:pt x="66" y="132"/>
                  </a:cubicBezTo>
                  <a:close/>
                  <a:moveTo>
                    <a:pt x="66" y="12"/>
                  </a:moveTo>
                  <a:cubicBezTo>
                    <a:pt x="36" y="12"/>
                    <a:pt x="12" y="36"/>
                    <a:pt x="12" y="66"/>
                  </a:cubicBezTo>
                  <a:cubicBezTo>
                    <a:pt x="12" y="95"/>
                    <a:pt x="36" y="120"/>
                    <a:pt x="66" y="120"/>
                  </a:cubicBezTo>
                  <a:cubicBezTo>
                    <a:pt x="96" y="120"/>
                    <a:pt x="120" y="95"/>
                    <a:pt x="120" y="66"/>
                  </a:cubicBezTo>
                  <a:cubicBezTo>
                    <a:pt x="120" y="36"/>
                    <a:pt x="96" y="12"/>
                    <a:pt x="6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a:p>
          </p:txBody>
        </p:sp>
        <p:sp>
          <p:nvSpPr>
            <p:cNvPr id="20" name="Freeform 44"/>
            <p:cNvSpPr>
              <a:spLocks/>
            </p:cNvSpPr>
            <p:nvPr/>
          </p:nvSpPr>
          <p:spPr bwMode="auto">
            <a:xfrm>
              <a:off x="3669" y="454"/>
              <a:ext cx="179" cy="253"/>
            </a:xfrm>
            <a:custGeom>
              <a:avLst/>
              <a:gdLst>
                <a:gd name="T0" fmla="*/ 114 w 121"/>
                <a:gd name="T1" fmla="*/ 171 h 171"/>
                <a:gd name="T2" fmla="*/ 108 w 121"/>
                <a:gd name="T3" fmla="*/ 167 h 171"/>
                <a:gd name="T4" fmla="*/ 73 w 121"/>
                <a:gd name="T5" fmla="*/ 84 h 171"/>
                <a:gd name="T6" fmla="*/ 56 w 121"/>
                <a:gd name="T7" fmla="*/ 67 h 171"/>
                <a:gd name="T8" fmla="*/ 54 w 121"/>
                <a:gd name="T9" fmla="*/ 65 h 171"/>
                <a:gd name="T10" fmla="*/ 37 w 121"/>
                <a:gd name="T11" fmla="*/ 19 h 171"/>
                <a:gd name="T12" fmla="*/ 12 w 121"/>
                <a:gd name="T13" fmla="*/ 18 h 171"/>
                <a:gd name="T14" fmla="*/ 12 w 121"/>
                <a:gd name="T15" fmla="*/ 63 h 171"/>
                <a:gd name="T16" fmla="*/ 6 w 121"/>
                <a:gd name="T17" fmla="*/ 69 h 171"/>
                <a:gd name="T18" fmla="*/ 0 w 121"/>
                <a:gd name="T19" fmla="*/ 63 h 171"/>
                <a:gd name="T20" fmla="*/ 0 w 121"/>
                <a:gd name="T21" fmla="*/ 15 h 171"/>
                <a:gd name="T22" fmla="*/ 2 w 121"/>
                <a:gd name="T23" fmla="*/ 11 h 171"/>
                <a:gd name="T24" fmla="*/ 46 w 121"/>
                <a:gd name="T25" fmla="*/ 11 h 171"/>
                <a:gd name="T26" fmla="*/ 47 w 121"/>
                <a:gd name="T27" fmla="*/ 13 h 171"/>
                <a:gd name="T28" fmla="*/ 65 w 121"/>
                <a:gd name="T29" fmla="*/ 59 h 171"/>
                <a:gd name="T30" fmla="*/ 82 w 121"/>
                <a:gd name="T31" fmla="*/ 76 h 171"/>
                <a:gd name="T32" fmla="*/ 83 w 121"/>
                <a:gd name="T33" fmla="*/ 78 h 171"/>
                <a:gd name="T34" fmla="*/ 119 w 121"/>
                <a:gd name="T35" fmla="*/ 162 h 171"/>
                <a:gd name="T36" fmla="*/ 116 w 121"/>
                <a:gd name="T37" fmla="*/ 170 h 171"/>
                <a:gd name="T38" fmla="*/ 114 w 121"/>
                <a:gd name="T39" fmla="*/ 171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1" h="171">
                  <a:moveTo>
                    <a:pt x="114" y="171"/>
                  </a:moveTo>
                  <a:cubicBezTo>
                    <a:pt x="112" y="171"/>
                    <a:pt x="109" y="169"/>
                    <a:pt x="108" y="167"/>
                  </a:cubicBezTo>
                  <a:cubicBezTo>
                    <a:pt x="73" y="84"/>
                    <a:pt x="73" y="84"/>
                    <a:pt x="73" y="84"/>
                  </a:cubicBezTo>
                  <a:cubicBezTo>
                    <a:pt x="56" y="67"/>
                    <a:pt x="56" y="67"/>
                    <a:pt x="56" y="67"/>
                  </a:cubicBezTo>
                  <a:cubicBezTo>
                    <a:pt x="55" y="66"/>
                    <a:pt x="55" y="66"/>
                    <a:pt x="54" y="65"/>
                  </a:cubicBezTo>
                  <a:cubicBezTo>
                    <a:pt x="37" y="19"/>
                    <a:pt x="37" y="19"/>
                    <a:pt x="37" y="19"/>
                  </a:cubicBezTo>
                  <a:cubicBezTo>
                    <a:pt x="30" y="13"/>
                    <a:pt x="19" y="13"/>
                    <a:pt x="12" y="18"/>
                  </a:cubicBezTo>
                  <a:cubicBezTo>
                    <a:pt x="12" y="63"/>
                    <a:pt x="12" y="63"/>
                    <a:pt x="12" y="63"/>
                  </a:cubicBezTo>
                  <a:cubicBezTo>
                    <a:pt x="12" y="66"/>
                    <a:pt x="9" y="69"/>
                    <a:pt x="6" y="69"/>
                  </a:cubicBezTo>
                  <a:cubicBezTo>
                    <a:pt x="3" y="69"/>
                    <a:pt x="0" y="66"/>
                    <a:pt x="0" y="63"/>
                  </a:cubicBezTo>
                  <a:cubicBezTo>
                    <a:pt x="0" y="15"/>
                    <a:pt x="0" y="15"/>
                    <a:pt x="0" y="15"/>
                  </a:cubicBezTo>
                  <a:cubicBezTo>
                    <a:pt x="0" y="14"/>
                    <a:pt x="0" y="12"/>
                    <a:pt x="2" y="11"/>
                  </a:cubicBezTo>
                  <a:cubicBezTo>
                    <a:pt x="13" y="0"/>
                    <a:pt x="35" y="0"/>
                    <a:pt x="46" y="11"/>
                  </a:cubicBezTo>
                  <a:cubicBezTo>
                    <a:pt x="47" y="12"/>
                    <a:pt x="47" y="12"/>
                    <a:pt x="47" y="13"/>
                  </a:cubicBezTo>
                  <a:cubicBezTo>
                    <a:pt x="65" y="59"/>
                    <a:pt x="65" y="59"/>
                    <a:pt x="65" y="59"/>
                  </a:cubicBezTo>
                  <a:cubicBezTo>
                    <a:pt x="82" y="76"/>
                    <a:pt x="82" y="76"/>
                    <a:pt x="82" y="76"/>
                  </a:cubicBezTo>
                  <a:cubicBezTo>
                    <a:pt x="83" y="77"/>
                    <a:pt x="83" y="78"/>
                    <a:pt x="83" y="78"/>
                  </a:cubicBezTo>
                  <a:cubicBezTo>
                    <a:pt x="119" y="162"/>
                    <a:pt x="119" y="162"/>
                    <a:pt x="119" y="162"/>
                  </a:cubicBezTo>
                  <a:cubicBezTo>
                    <a:pt x="121" y="165"/>
                    <a:pt x="119" y="169"/>
                    <a:pt x="116" y="170"/>
                  </a:cubicBezTo>
                  <a:cubicBezTo>
                    <a:pt x="115" y="170"/>
                    <a:pt x="115" y="171"/>
                    <a:pt x="114" y="1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a:p>
          </p:txBody>
        </p:sp>
        <p:sp>
          <p:nvSpPr>
            <p:cNvPr id="21" name="Freeform 45"/>
            <p:cNvSpPr>
              <a:spLocks/>
            </p:cNvSpPr>
            <p:nvPr/>
          </p:nvSpPr>
          <p:spPr bwMode="auto">
            <a:xfrm>
              <a:off x="3572" y="574"/>
              <a:ext cx="159" cy="53"/>
            </a:xfrm>
            <a:custGeom>
              <a:avLst/>
              <a:gdLst>
                <a:gd name="T0" fmla="*/ 102 w 108"/>
                <a:gd name="T1" fmla="*/ 36 h 36"/>
                <a:gd name="T2" fmla="*/ 96 w 108"/>
                <a:gd name="T3" fmla="*/ 30 h 36"/>
                <a:gd name="T4" fmla="*/ 54 w 108"/>
                <a:gd name="T5" fmla="*/ 12 h 36"/>
                <a:gd name="T6" fmla="*/ 12 w 108"/>
                <a:gd name="T7" fmla="*/ 30 h 36"/>
                <a:gd name="T8" fmla="*/ 6 w 108"/>
                <a:gd name="T9" fmla="*/ 36 h 36"/>
                <a:gd name="T10" fmla="*/ 0 w 108"/>
                <a:gd name="T11" fmla="*/ 30 h 36"/>
                <a:gd name="T12" fmla="*/ 54 w 108"/>
                <a:gd name="T13" fmla="*/ 0 h 36"/>
                <a:gd name="T14" fmla="*/ 108 w 108"/>
                <a:gd name="T15" fmla="*/ 30 h 36"/>
                <a:gd name="T16" fmla="*/ 102 w 108"/>
                <a:gd name="T17"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8" h="36">
                  <a:moveTo>
                    <a:pt x="102" y="36"/>
                  </a:moveTo>
                  <a:cubicBezTo>
                    <a:pt x="99" y="36"/>
                    <a:pt x="96" y="33"/>
                    <a:pt x="96" y="30"/>
                  </a:cubicBezTo>
                  <a:cubicBezTo>
                    <a:pt x="96" y="21"/>
                    <a:pt x="78" y="12"/>
                    <a:pt x="54" y="12"/>
                  </a:cubicBezTo>
                  <a:cubicBezTo>
                    <a:pt x="30" y="12"/>
                    <a:pt x="12" y="21"/>
                    <a:pt x="12" y="30"/>
                  </a:cubicBezTo>
                  <a:cubicBezTo>
                    <a:pt x="12" y="33"/>
                    <a:pt x="9" y="36"/>
                    <a:pt x="6" y="36"/>
                  </a:cubicBezTo>
                  <a:cubicBezTo>
                    <a:pt x="3" y="36"/>
                    <a:pt x="0" y="33"/>
                    <a:pt x="0" y="30"/>
                  </a:cubicBezTo>
                  <a:cubicBezTo>
                    <a:pt x="0" y="13"/>
                    <a:pt x="23" y="0"/>
                    <a:pt x="54" y="0"/>
                  </a:cubicBezTo>
                  <a:cubicBezTo>
                    <a:pt x="85" y="0"/>
                    <a:pt x="108" y="13"/>
                    <a:pt x="108" y="30"/>
                  </a:cubicBezTo>
                  <a:cubicBezTo>
                    <a:pt x="108" y="33"/>
                    <a:pt x="105" y="36"/>
                    <a:pt x="102"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a:p>
          </p:txBody>
        </p:sp>
        <p:sp>
          <p:nvSpPr>
            <p:cNvPr id="22" name="Freeform 46"/>
            <p:cNvSpPr>
              <a:spLocks/>
            </p:cNvSpPr>
            <p:nvPr/>
          </p:nvSpPr>
          <p:spPr bwMode="auto">
            <a:xfrm>
              <a:off x="3616" y="575"/>
              <a:ext cx="18" cy="185"/>
            </a:xfrm>
            <a:custGeom>
              <a:avLst/>
              <a:gdLst>
                <a:gd name="T0" fmla="*/ 6 w 12"/>
                <a:gd name="T1" fmla="*/ 125 h 125"/>
                <a:gd name="T2" fmla="*/ 0 w 12"/>
                <a:gd name="T3" fmla="*/ 119 h 125"/>
                <a:gd name="T4" fmla="*/ 0 w 12"/>
                <a:gd name="T5" fmla="*/ 6 h 125"/>
                <a:gd name="T6" fmla="*/ 6 w 12"/>
                <a:gd name="T7" fmla="*/ 0 h 125"/>
                <a:gd name="T8" fmla="*/ 12 w 12"/>
                <a:gd name="T9" fmla="*/ 6 h 125"/>
                <a:gd name="T10" fmla="*/ 12 w 12"/>
                <a:gd name="T11" fmla="*/ 119 h 125"/>
                <a:gd name="T12" fmla="*/ 6 w 12"/>
                <a:gd name="T13" fmla="*/ 125 h 125"/>
              </a:gdLst>
              <a:ahLst/>
              <a:cxnLst>
                <a:cxn ang="0">
                  <a:pos x="T0" y="T1"/>
                </a:cxn>
                <a:cxn ang="0">
                  <a:pos x="T2" y="T3"/>
                </a:cxn>
                <a:cxn ang="0">
                  <a:pos x="T4" y="T5"/>
                </a:cxn>
                <a:cxn ang="0">
                  <a:pos x="T6" y="T7"/>
                </a:cxn>
                <a:cxn ang="0">
                  <a:pos x="T8" y="T9"/>
                </a:cxn>
                <a:cxn ang="0">
                  <a:pos x="T10" y="T11"/>
                </a:cxn>
                <a:cxn ang="0">
                  <a:pos x="T12" y="T13"/>
                </a:cxn>
              </a:cxnLst>
              <a:rect l="0" t="0" r="r" b="b"/>
              <a:pathLst>
                <a:path w="12" h="125">
                  <a:moveTo>
                    <a:pt x="6" y="125"/>
                  </a:moveTo>
                  <a:cubicBezTo>
                    <a:pt x="3" y="125"/>
                    <a:pt x="0" y="122"/>
                    <a:pt x="0" y="119"/>
                  </a:cubicBezTo>
                  <a:cubicBezTo>
                    <a:pt x="0" y="6"/>
                    <a:pt x="0" y="6"/>
                    <a:pt x="0" y="6"/>
                  </a:cubicBezTo>
                  <a:cubicBezTo>
                    <a:pt x="0" y="3"/>
                    <a:pt x="3" y="0"/>
                    <a:pt x="6" y="0"/>
                  </a:cubicBezTo>
                  <a:cubicBezTo>
                    <a:pt x="9" y="0"/>
                    <a:pt x="12" y="3"/>
                    <a:pt x="12" y="6"/>
                  </a:cubicBezTo>
                  <a:cubicBezTo>
                    <a:pt x="12" y="119"/>
                    <a:pt x="12" y="119"/>
                    <a:pt x="12" y="119"/>
                  </a:cubicBezTo>
                  <a:cubicBezTo>
                    <a:pt x="12" y="122"/>
                    <a:pt x="9" y="125"/>
                    <a:pt x="6" y="1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a:p>
          </p:txBody>
        </p:sp>
        <p:sp>
          <p:nvSpPr>
            <p:cNvPr id="23" name="Freeform 47"/>
            <p:cNvSpPr>
              <a:spLocks/>
            </p:cNvSpPr>
            <p:nvPr/>
          </p:nvSpPr>
          <p:spPr bwMode="auto">
            <a:xfrm>
              <a:off x="3669" y="575"/>
              <a:ext cx="18" cy="185"/>
            </a:xfrm>
            <a:custGeom>
              <a:avLst/>
              <a:gdLst>
                <a:gd name="T0" fmla="*/ 6 w 12"/>
                <a:gd name="T1" fmla="*/ 125 h 125"/>
                <a:gd name="T2" fmla="*/ 0 w 12"/>
                <a:gd name="T3" fmla="*/ 119 h 125"/>
                <a:gd name="T4" fmla="*/ 0 w 12"/>
                <a:gd name="T5" fmla="*/ 6 h 125"/>
                <a:gd name="T6" fmla="*/ 6 w 12"/>
                <a:gd name="T7" fmla="*/ 0 h 125"/>
                <a:gd name="T8" fmla="*/ 12 w 12"/>
                <a:gd name="T9" fmla="*/ 6 h 125"/>
                <a:gd name="T10" fmla="*/ 12 w 12"/>
                <a:gd name="T11" fmla="*/ 119 h 125"/>
                <a:gd name="T12" fmla="*/ 6 w 12"/>
                <a:gd name="T13" fmla="*/ 125 h 125"/>
              </a:gdLst>
              <a:ahLst/>
              <a:cxnLst>
                <a:cxn ang="0">
                  <a:pos x="T0" y="T1"/>
                </a:cxn>
                <a:cxn ang="0">
                  <a:pos x="T2" y="T3"/>
                </a:cxn>
                <a:cxn ang="0">
                  <a:pos x="T4" y="T5"/>
                </a:cxn>
                <a:cxn ang="0">
                  <a:pos x="T6" y="T7"/>
                </a:cxn>
                <a:cxn ang="0">
                  <a:pos x="T8" y="T9"/>
                </a:cxn>
                <a:cxn ang="0">
                  <a:pos x="T10" y="T11"/>
                </a:cxn>
                <a:cxn ang="0">
                  <a:pos x="T12" y="T13"/>
                </a:cxn>
              </a:cxnLst>
              <a:rect l="0" t="0" r="r" b="b"/>
              <a:pathLst>
                <a:path w="12" h="125">
                  <a:moveTo>
                    <a:pt x="6" y="125"/>
                  </a:moveTo>
                  <a:cubicBezTo>
                    <a:pt x="3" y="125"/>
                    <a:pt x="0" y="122"/>
                    <a:pt x="0" y="119"/>
                  </a:cubicBezTo>
                  <a:cubicBezTo>
                    <a:pt x="0" y="6"/>
                    <a:pt x="0" y="6"/>
                    <a:pt x="0" y="6"/>
                  </a:cubicBezTo>
                  <a:cubicBezTo>
                    <a:pt x="0" y="3"/>
                    <a:pt x="3" y="0"/>
                    <a:pt x="6" y="0"/>
                  </a:cubicBezTo>
                  <a:cubicBezTo>
                    <a:pt x="9" y="0"/>
                    <a:pt x="12" y="3"/>
                    <a:pt x="12" y="6"/>
                  </a:cubicBezTo>
                  <a:cubicBezTo>
                    <a:pt x="12" y="119"/>
                    <a:pt x="12" y="119"/>
                    <a:pt x="12" y="119"/>
                  </a:cubicBezTo>
                  <a:cubicBezTo>
                    <a:pt x="12" y="122"/>
                    <a:pt x="9" y="125"/>
                    <a:pt x="6" y="1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a:p>
          </p:txBody>
        </p:sp>
        <p:sp>
          <p:nvSpPr>
            <p:cNvPr id="24" name="Freeform 48"/>
            <p:cNvSpPr>
              <a:spLocks/>
            </p:cNvSpPr>
            <p:nvPr/>
          </p:nvSpPr>
          <p:spPr bwMode="auto">
            <a:xfrm>
              <a:off x="3474" y="689"/>
              <a:ext cx="71" cy="71"/>
            </a:xfrm>
            <a:custGeom>
              <a:avLst/>
              <a:gdLst>
                <a:gd name="T0" fmla="*/ 6 w 48"/>
                <a:gd name="T1" fmla="*/ 48 h 48"/>
                <a:gd name="T2" fmla="*/ 0 w 48"/>
                <a:gd name="T3" fmla="*/ 42 h 48"/>
                <a:gd name="T4" fmla="*/ 42 w 48"/>
                <a:gd name="T5" fmla="*/ 0 h 48"/>
                <a:gd name="T6" fmla="*/ 48 w 48"/>
                <a:gd name="T7" fmla="*/ 6 h 48"/>
                <a:gd name="T8" fmla="*/ 42 w 48"/>
                <a:gd name="T9" fmla="*/ 12 h 48"/>
                <a:gd name="T10" fmla="*/ 12 w 48"/>
                <a:gd name="T11" fmla="*/ 42 h 48"/>
                <a:gd name="T12" fmla="*/ 6 w 48"/>
                <a:gd name="T13" fmla="*/ 48 h 48"/>
              </a:gdLst>
              <a:ahLst/>
              <a:cxnLst>
                <a:cxn ang="0">
                  <a:pos x="T0" y="T1"/>
                </a:cxn>
                <a:cxn ang="0">
                  <a:pos x="T2" y="T3"/>
                </a:cxn>
                <a:cxn ang="0">
                  <a:pos x="T4" y="T5"/>
                </a:cxn>
                <a:cxn ang="0">
                  <a:pos x="T6" y="T7"/>
                </a:cxn>
                <a:cxn ang="0">
                  <a:pos x="T8" y="T9"/>
                </a:cxn>
                <a:cxn ang="0">
                  <a:pos x="T10" y="T11"/>
                </a:cxn>
                <a:cxn ang="0">
                  <a:pos x="T12" y="T13"/>
                </a:cxn>
              </a:cxnLst>
              <a:rect l="0" t="0" r="r" b="b"/>
              <a:pathLst>
                <a:path w="48" h="48">
                  <a:moveTo>
                    <a:pt x="6" y="48"/>
                  </a:moveTo>
                  <a:cubicBezTo>
                    <a:pt x="3" y="48"/>
                    <a:pt x="0" y="45"/>
                    <a:pt x="0" y="42"/>
                  </a:cubicBezTo>
                  <a:cubicBezTo>
                    <a:pt x="0" y="18"/>
                    <a:pt x="19" y="0"/>
                    <a:pt x="42" y="0"/>
                  </a:cubicBezTo>
                  <a:cubicBezTo>
                    <a:pt x="45" y="0"/>
                    <a:pt x="48" y="2"/>
                    <a:pt x="48" y="6"/>
                  </a:cubicBezTo>
                  <a:cubicBezTo>
                    <a:pt x="48" y="9"/>
                    <a:pt x="45" y="12"/>
                    <a:pt x="42" y="12"/>
                  </a:cubicBezTo>
                  <a:cubicBezTo>
                    <a:pt x="25" y="12"/>
                    <a:pt x="12" y="25"/>
                    <a:pt x="12" y="42"/>
                  </a:cubicBezTo>
                  <a:cubicBezTo>
                    <a:pt x="12" y="45"/>
                    <a:pt x="9" y="48"/>
                    <a:pt x="6"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a:p>
          </p:txBody>
        </p:sp>
        <p:sp>
          <p:nvSpPr>
            <p:cNvPr id="25" name="Freeform 49"/>
            <p:cNvSpPr>
              <a:spLocks/>
            </p:cNvSpPr>
            <p:nvPr/>
          </p:nvSpPr>
          <p:spPr bwMode="auto">
            <a:xfrm>
              <a:off x="3705" y="689"/>
              <a:ext cx="71" cy="71"/>
            </a:xfrm>
            <a:custGeom>
              <a:avLst/>
              <a:gdLst>
                <a:gd name="T0" fmla="*/ 6 w 48"/>
                <a:gd name="T1" fmla="*/ 48 h 48"/>
                <a:gd name="T2" fmla="*/ 0 w 48"/>
                <a:gd name="T3" fmla="*/ 42 h 48"/>
                <a:gd name="T4" fmla="*/ 42 w 48"/>
                <a:gd name="T5" fmla="*/ 0 h 48"/>
                <a:gd name="T6" fmla="*/ 48 w 48"/>
                <a:gd name="T7" fmla="*/ 6 h 48"/>
                <a:gd name="T8" fmla="*/ 42 w 48"/>
                <a:gd name="T9" fmla="*/ 12 h 48"/>
                <a:gd name="T10" fmla="*/ 12 w 48"/>
                <a:gd name="T11" fmla="*/ 42 h 48"/>
                <a:gd name="T12" fmla="*/ 6 w 48"/>
                <a:gd name="T13" fmla="*/ 48 h 48"/>
              </a:gdLst>
              <a:ahLst/>
              <a:cxnLst>
                <a:cxn ang="0">
                  <a:pos x="T0" y="T1"/>
                </a:cxn>
                <a:cxn ang="0">
                  <a:pos x="T2" y="T3"/>
                </a:cxn>
                <a:cxn ang="0">
                  <a:pos x="T4" y="T5"/>
                </a:cxn>
                <a:cxn ang="0">
                  <a:pos x="T6" y="T7"/>
                </a:cxn>
                <a:cxn ang="0">
                  <a:pos x="T8" y="T9"/>
                </a:cxn>
                <a:cxn ang="0">
                  <a:pos x="T10" y="T11"/>
                </a:cxn>
                <a:cxn ang="0">
                  <a:pos x="T12" y="T13"/>
                </a:cxn>
              </a:cxnLst>
              <a:rect l="0" t="0" r="r" b="b"/>
              <a:pathLst>
                <a:path w="48" h="48">
                  <a:moveTo>
                    <a:pt x="6" y="48"/>
                  </a:moveTo>
                  <a:cubicBezTo>
                    <a:pt x="3" y="48"/>
                    <a:pt x="0" y="45"/>
                    <a:pt x="0" y="42"/>
                  </a:cubicBezTo>
                  <a:cubicBezTo>
                    <a:pt x="0" y="18"/>
                    <a:pt x="19" y="0"/>
                    <a:pt x="42" y="0"/>
                  </a:cubicBezTo>
                  <a:cubicBezTo>
                    <a:pt x="45" y="0"/>
                    <a:pt x="48" y="2"/>
                    <a:pt x="48" y="6"/>
                  </a:cubicBezTo>
                  <a:cubicBezTo>
                    <a:pt x="48" y="9"/>
                    <a:pt x="45" y="12"/>
                    <a:pt x="42" y="12"/>
                  </a:cubicBezTo>
                  <a:cubicBezTo>
                    <a:pt x="25" y="12"/>
                    <a:pt x="12" y="25"/>
                    <a:pt x="12" y="42"/>
                  </a:cubicBezTo>
                  <a:cubicBezTo>
                    <a:pt x="12" y="45"/>
                    <a:pt x="9" y="48"/>
                    <a:pt x="6"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a:p>
          </p:txBody>
        </p:sp>
      </p:grpSp>
      <p:sp>
        <p:nvSpPr>
          <p:cNvPr id="26" name="Freeform 5" descr="arrows icon"/>
          <p:cNvSpPr>
            <a:spLocks noChangeAspect="1" noEditPoints="1"/>
          </p:cNvSpPr>
          <p:nvPr/>
        </p:nvSpPr>
        <p:spPr bwMode="auto">
          <a:xfrm>
            <a:off x="5532462" y="2060072"/>
            <a:ext cx="563264" cy="609840"/>
          </a:xfrm>
          <a:custGeom>
            <a:avLst/>
            <a:gdLst>
              <a:gd name="T0" fmla="*/ 424 w 561"/>
              <a:gd name="T1" fmla="*/ 592 h 606"/>
              <a:gd name="T2" fmla="*/ 437 w 561"/>
              <a:gd name="T3" fmla="*/ 501 h 606"/>
              <a:gd name="T4" fmla="*/ 497 w 561"/>
              <a:gd name="T5" fmla="*/ 498 h 606"/>
              <a:gd name="T6" fmla="*/ 291 w 561"/>
              <a:gd name="T7" fmla="*/ 446 h 606"/>
              <a:gd name="T8" fmla="*/ 271 w 561"/>
              <a:gd name="T9" fmla="*/ 428 h 606"/>
              <a:gd name="T10" fmla="*/ 375 w 561"/>
              <a:gd name="T11" fmla="*/ 314 h 606"/>
              <a:gd name="T12" fmla="*/ 526 w 561"/>
              <a:gd name="T13" fmla="*/ 491 h 606"/>
              <a:gd name="T14" fmla="*/ 509 w 561"/>
              <a:gd name="T15" fmla="*/ 524 h 606"/>
              <a:gd name="T16" fmla="*/ 451 w 561"/>
              <a:gd name="T17" fmla="*/ 528 h 606"/>
              <a:gd name="T18" fmla="*/ 437 w 561"/>
              <a:gd name="T19" fmla="*/ 606 h 606"/>
              <a:gd name="T20" fmla="*/ 205 w 561"/>
              <a:gd name="T21" fmla="*/ 587 h 606"/>
              <a:gd name="T22" fmla="*/ 218 w 561"/>
              <a:gd name="T23" fmla="*/ 329 h 606"/>
              <a:gd name="T24" fmla="*/ 278 w 561"/>
              <a:gd name="T25" fmla="*/ 326 h 606"/>
              <a:gd name="T26" fmla="*/ 33 w 561"/>
              <a:gd name="T27" fmla="*/ 326 h 606"/>
              <a:gd name="T28" fmla="*/ 93 w 561"/>
              <a:gd name="T29" fmla="*/ 329 h 606"/>
              <a:gd name="T30" fmla="*/ 107 w 561"/>
              <a:gd name="T31" fmla="*/ 515 h 606"/>
              <a:gd name="T32" fmla="*/ 80 w 561"/>
              <a:gd name="T33" fmla="*/ 515 h 606"/>
              <a:gd name="T34" fmla="*/ 31 w 561"/>
              <a:gd name="T35" fmla="*/ 357 h 606"/>
              <a:gd name="T36" fmla="*/ 6 w 561"/>
              <a:gd name="T37" fmla="*/ 337 h 606"/>
              <a:gd name="T38" fmla="*/ 145 w 561"/>
              <a:gd name="T39" fmla="*/ 147 h 606"/>
              <a:gd name="T40" fmla="*/ 307 w 561"/>
              <a:gd name="T41" fmla="*/ 319 h 606"/>
              <a:gd name="T42" fmla="*/ 290 w 561"/>
              <a:gd name="T43" fmla="*/ 353 h 606"/>
              <a:gd name="T44" fmla="*/ 232 w 561"/>
              <a:gd name="T45" fmla="*/ 357 h 606"/>
              <a:gd name="T46" fmla="*/ 218 w 561"/>
              <a:gd name="T47" fmla="*/ 600 h 606"/>
              <a:gd name="T48" fmla="*/ 455 w 561"/>
              <a:gd name="T49" fmla="*/ 359 h 606"/>
              <a:gd name="T50" fmla="*/ 468 w 561"/>
              <a:gd name="T51" fmla="*/ 189 h 606"/>
              <a:gd name="T52" fmla="*/ 528 w 561"/>
              <a:gd name="T53" fmla="*/ 186 h 606"/>
              <a:gd name="T54" fmla="*/ 283 w 561"/>
              <a:gd name="T55" fmla="*/ 186 h 606"/>
              <a:gd name="T56" fmla="*/ 343 w 561"/>
              <a:gd name="T57" fmla="*/ 189 h 606"/>
              <a:gd name="T58" fmla="*/ 357 w 561"/>
              <a:gd name="T59" fmla="*/ 280 h 606"/>
              <a:gd name="T60" fmla="*/ 330 w 561"/>
              <a:gd name="T61" fmla="*/ 280 h 606"/>
              <a:gd name="T62" fmla="*/ 281 w 561"/>
              <a:gd name="T63" fmla="*/ 216 h 606"/>
              <a:gd name="T64" fmla="*/ 256 w 561"/>
              <a:gd name="T65" fmla="*/ 196 h 606"/>
              <a:gd name="T66" fmla="*/ 395 w 561"/>
              <a:gd name="T67" fmla="*/ 6 h 606"/>
              <a:gd name="T68" fmla="*/ 557 w 561"/>
              <a:gd name="T69" fmla="*/ 178 h 606"/>
              <a:gd name="T70" fmla="*/ 540 w 561"/>
              <a:gd name="T71" fmla="*/ 212 h 606"/>
              <a:gd name="T72" fmla="*/ 482 w 561"/>
              <a:gd name="T73" fmla="*/ 216 h 606"/>
              <a:gd name="T74" fmla="*/ 468 w 561"/>
              <a:gd name="T75" fmla="*/ 372 h 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61" h="606">
                <a:moveTo>
                  <a:pt x="437" y="606"/>
                </a:moveTo>
                <a:cubicBezTo>
                  <a:pt x="430" y="606"/>
                  <a:pt x="424" y="600"/>
                  <a:pt x="424" y="592"/>
                </a:cubicBezTo>
                <a:cubicBezTo>
                  <a:pt x="424" y="515"/>
                  <a:pt x="424" y="515"/>
                  <a:pt x="424" y="515"/>
                </a:cubicBezTo>
                <a:cubicBezTo>
                  <a:pt x="424" y="507"/>
                  <a:pt x="430" y="501"/>
                  <a:pt x="437" y="501"/>
                </a:cubicBezTo>
                <a:cubicBezTo>
                  <a:pt x="494" y="501"/>
                  <a:pt x="494" y="501"/>
                  <a:pt x="494" y="501"/>
                </a:cubicBezTo>
                <a:cubicBezTo>
                  <a:pt x="497" y="498"/>
                  <a:pt x="497" y="498"/>
                  <a:pt x="497" y="498"/>
                </a:cubicBezTo>
                <a:cubicBezTo>
                  <a:pt x="374" y="348"/>
                  <a:pt x="374" y="348"/>
                  <a:pt x="374" y="348"/>
                </a:cubicBezTo>
                <a:cubicBezTo>
                  <a:pt x="291" y="446"/>
                  <a:pt x="291" y="446"/>
                  <a:pt x="291" y="446"/>
                </a:cubicBezTo>
                <a:cubicBezTo>
                  <a:pt x="286" y="451"/>
                  <a:pt x="278" y="452"/>
                  <a:pt x="272" y="447"/>
                </a:cubicBezTo>
                <a:cubicBezTo>
                  <a:pt x="266" y="442"/>
                  <a:pt x="266" y="434"/>
                  <a:pt x="271" y="428"/>
                </a:cubicBezTo>
                <a:cubicBezTo>
                  <a:pt x="364" y="319"/>
                  <a:pt x="364" y="319"/>
                  <a:pt x="364" y="319"/>
                </a:cubicBezTo>
                <a:cubicBezTo>
                  <a:pt x="367" y="316"/>
                  <a:pt x="371" y="315"/>
                  <a:pt x="375" y="314"/>
                </a:cubicBezTo>
                <a:cubicBezTo>
                  <a:pt x="379" y="314"/>
                  <a:pt x="383" y="316"/>
                  <a:pt x="385" y="319"/>
                </a:cubicBezTo>
                <a:cubicBezTo>
                  <a:pt x="526" y="491"/>
                  <a:pt x="526" y="491"/>
                  <a:pt x="526" y="491"/>
                </a:cubicBezTo>
                <a:cubicBezTo>
                  <a:pt x="530" y="496"/>
                  <a:pt x="530" y="504"/>
                  <a:pt x="525" y="509"/>
                </a:cubicBezTo>
                <a:cubicBezTo>
                  <a:pt x="509" y="524"/>
                  <a:pt x="509" y="524"/>
                  <a:pt x="509" y="524"/>
                </a:cubicBezTo>
                <a:cubicBezTo>
                  <a:pt x="507" y="527"/>
                  <a:pt x="503" y="528"/>
                  <a:pt x="500" y="528"/>
                </a:cubicBezTo>
                <a:cubicBezTo>
                  <a:pt x="451" y="528"/>
                  <a:pt x="451" y="528"/>
                  <a:pt x="451" y="528"/>
                </a:cubicBezTo>
                <a:cubicBezTo>
                  <a:pt x="451" y="592"/>
                  <a:pt x="451" y="592"/>
                  <a:pt x="451" y="592"/>
                </a:cubicBezTo>
                <a:cubicBezTo>
                  <a:pt x="451" y="600"/>
                  <a:pt x="445" y="606"/>
                  <a:pt x="437" y="606"/>
                </a:cubicBezTo>
                <a:close/>
                <a:moveTo>
                  <a:pt x="218" y="600"/>
                </a:moveTo>
                <a:cubicBezTo>
                  <a:pt x="211" y="600"/>
                  <a:pt x="205" y="594"/>
                  <a:pt x="205" y="587"/>
                </a:cubicBezTo>
                <a:cubicBezTo>
                  <a:pt x="205" y="343"/>
                  <a:pt x="205" y="343"/>
                  <a:pt x="205" y="343"/>
                </a:cubicBezTo>
                <a:cubicBezTo>
                  <a:pt x="205" y="336"/>
                  <a:pt x="211" y="329"/>
                  <a:pt x="218" y="329"/>
                </a:cubicBezTo>
                <a:cubicBezTo>
                  <a:pt x="275" y="329"/>
                  <a:pt x="275" y="329"/>
                  <a:pt x="275" y="329"/>
                </a:cubicBezTo>
                <a:cubicBezTo>
                  <a:pt x="278" y="326"/>
                  <a:pt x="278" y="326"/>
                  <a:pt x="278" y="326"/>
                </a:cubicBezTo>
                <a:cubicBezTo>
                  <a:pt x="156" y="177"/>
                  <a:pt x="156" y="177"/>
                  <a:pt x="156" y="177"/>
                </a:cubicBezTo>
                <a:cubicBezTo>
                  <a:pt x="33" y="326"/>
                  <a:pt x="33" y="326"/>
                  <a:pt x="33" y="326"/>
                </a:cubicBezTo>
                <a:cubicBezTo>
                  <a:pt x="36" y="329"/>
                  <a:pt x="36" y="329"/>
                  <a:pt x="36" y="329"/>
                </a:cubicBezTo>
                <a:cubicBezTo>
                  <a:pt x="93" y="329"/>
                  <a:pt x="93" y="329"/>
                  <a:pt x="93" y="329"/>
                </a:cubicBezTo>
                <a:cubicBezTo>
                  <a:pt x="101" y="329"/>
                  <a:pt x="107" y="336"/>
                  <a:pt x="107" y="343"/>
                </a:cubicBezTo>
                <a:cubicBezTo>
                  <a:pt x="107" y="515"/>
                  <a:pt x="107" y="515"/>
                  <a:pt x="107" y="515"/>
                </a:cubicBezTo>
                <a:cubicBezTo>
                  <a:pt x="107" y="522"/>
                  <a:pt x="101" y="528"/>
                  <a:pt x="93" y="528"/>
                </a:cubicBezTo>
                <a:cubicBezTo>
                  <a:pt x="86" y="528"/>
                  <a:pt x="80" y="522"/>
                  <a:pt x="80" y="515"/>
                </a:cubicBezTo>
                <a:cubicBezTo>
                  <a:pt x="80" y="357"/>
                  <a:pt x="80" y="357"/>
                  <a:pt x="80" y="357"/>
                </a:cubicBezTo>
                <a:cubicBezTo>
                  <a:pt x="31" y="357"/>
                  <a:pt x="31" y="357"/>
                  <a:pt x="31" y="357"/>
                </a:cubicBezTo>
                <a:cubicBezTo>
                  <a:pt x="27" y="357"/>
                  <a:pt x="24" y="355"/>
                  <a:pt x="21" y="353"/>
                </a:cubicBezTo>
                <a:cubicBezTo>
                  <a:pt x="6" y="337"/>
                  <a:pt x="6" y="337"/>
                  <a:pt x="6" y="337"/>
                </a:cubicBezTo>
                <a:cubicBezTo>
                  <a:pt x="1" y="332"/>
                  <a:pt x="0" y="324"/>
                  <a:pt x="5" y="319"/>
                </a:cubicBezTo>
                <a:cubicBezTo>
                  <a:pt x="145" y="147"/>
                  <a:pt x="145" y="147"/>
                  <a:pt x="145" y="147"/>
                </a:cubicBezTo>
                <a:cubicBezTo>
                  <a:pt x="151" y="141"/>
                  <a:pt x="161" y="141"/>
                  <a:pt x="166" y="147"/>
                </a:cubicBezTo>
                <a:cubicBezTo>
                  <a:pt x="307" y="319"/>
                  <a:pt x="307" y="319"/>
                  <a:pt x="307" y="319"/>
                </a:cubicBezTo>
                <a:cubicBezTo>
                  <a:pt x="311" y="324"/>
                  <a:pt x="311" y="332"/>
                  <a:pt x="306" y="337"/>
                </a:cubicBezTo>
                <a:cubicBezTo>
                  <a:pt x="290" y="353"/>
                  <a:pt x="290" y="353"/>
                  <a:pt x="290" y="353"/>
                </a:cubicBezTo>
                <a:cubicBezTo>
                  <a:pt x="288" y="355"/>
                  <a:pt x="284" y="357"/>
                  <a:pt x="281" y="357"/>
                </a:cubicBezTo>
                <a:cubicBezTo>
                  <a:pt x="232" y="357"/>
                  <a:pt x="232" y="357"/>
                  <a:pt x="232" y="357"/>
                </a:cubicBezTo>
                <a:cubicBezTo>
                  <a:pt x="232" y="587"/>
                  <a:pt x="232" y="587"/>
                  <a:pt x="232" y="587"/>
                </a:cubicBezTo>
                <a:cubicBezTo>
                  <a:pt x="232" y="594"/>
                  <a:pt x="226" y="600"/>
                  <a:pt x="218" y="600"/>
                </a:cubicBezTo>
                <a:close/>
                <a:moveTo>
                  <a:pt x="468" y="372"/>
                </a:moveTo>
                <a:cubicBezTo>
                  <a:pt x="461" y="372"/>
                  <a:pt x="455" y="366"/>
                  <a:pt x="455" y="359"/>
                </a:cubicBezTo>
                <a:cubicBezTo>
                  <a:pt x="455" y="202"/>
                  <a:pt x="455" y="202"/>
                  <a:pt x="455" y="202"/>
                </a:cubicBezTo>
                <a:cubicBezTo>
                  <a:pt x="455" y="195"/>
                  <a:pt x="461" y="189"/>
                  <a:pt x="468" y="189"/>
                </a:cubicBezTo>
                <a:cubicBezTo>
                  <a:pt x="525" y="189"/>
                  <a:pt x="525" y="189"/>
                  <a:pt x="525" y="189"/>
                </a:cubicBezTo>
                <a:cubicBezTo>
                  <a:pt x="528" y="186"/>
                  <a:pt x="528" y="186"/>
                  <a:pt x="528" y="186"/>
                </a:cubicBezTo>
                <a:cubicBezTo>
                  <a:pt x="406" y="36"/>
                  <a:pt x="406" y="36"/>
                  <a:pt x="406" y="36"/>
                </a:cubicBezTo>
                <a:cubicBezTo>
                  <a:pt x="283" y="186"/>
                  <a:pt x="283" y="186"/>
                  <a:pt x="283" y="186"/>
                </a:cubicBezTo>
                <a:cubicBezTo>
                  <a:pt x="286" y="189"/>
                  <a:pt x="286" y="189"/>
                  <a:pt x="286" y="189"/>
                </a:cubicBezTo>
                <a:cubicBezTo>
                  <a:pt x="343" y="189"/>
                  <a:pt x="343" y="189"/>
                  <a:pt x="343" y="189"/>
                </a:cubicBezTo>
                <a:cubicBezTo>
                  <a:pt x="351" y="189"/>
                  <a:pt x="357" y="195"/>
                  <a:pt x="357" y="202"/>
                </a:cubicBezTo>
                <a:cubicBezTo>
                  <a:pt x="357" y="280"/>
                  <a:pt x="357" y="280"/>
                  <a:pt x="357" y="280"/>
                </a:cubicBezTo>
                <a:cubicBezTo>
                  <a:pt x="357" y="288"/>
                  <a:pt x="351" y="294"/>
                  <a:pt x="343" y="294"/>
                </a:cubicBezTo>
                <a:cubicBezTo>
                  <a:pt x="336" y="294"/>
                  <a:pt x="330" y="288"/>
                  <a:pt x="330" y="280"/>
                </a:cubicBezTo>
                <a:cubicBezTo>
                  <a:pt x="330" y="216"/>
                  <a:pt x="330" y="216"/>
                  <a:pt x="330" y="216"/>
                </a:cubicBezTo>
                <a:cubicBezTo>
                  <a:pt x="281" y="216"/>
                  <a:pt x="281" y="216"/>
                  <a:pt x="281" y="216"/>
                </a:cubicBezTo>
                <a:cubicBezTo>
                  <a:pt x="277" y="216"/>
                  <a:pt x="274" y="214"/>
                  <a:pt x="271" y="212"/>
                </a:cubicBezTo>
                <a:cubicBezTo>
                  <a:pt x="256" y="196"/>
                  <a:pt x="256" y="196"/>
                  <a:pt x="256" y="196"/>
                </a:cubicBezTo>
                <a:cubicBezTo>
                  <a:pt x="251" y="191"/>
                  <a:pt x="250" y="184"/>
                  <a:pt x="255" y="178"/>
                </a:cubicBezTo>
                <a:cubicBezTo>
                  <a:pt x="395" y="6"/>
                  <a:pt x="395" y="6"/>
                  <a:pt x="395" y="6"/>
                </a:cubicBezTo>
                <a:cubicBezTo>
                  <a:pt x="401" y="0"/>
                  <a:pt x="411" y="0"/>
                  <a:pt x="416" y="6"/>
                </a:cubicBezTo>
                <a:cubicBezTo>
                  <a:pt x="557" y="178"/>
                  <a:pt x="557" y="178"/>
                  <a:pt x="557" y="178"/>
                </a:cubicBezTo>
                <a:cubicBezTo>
                  <a:pt x="561" y="184"/>
                  <a:pt x="561" y="191"/>
                  <a:pt x="556" y="196"/>
                </a:cubicBezTo>
                <a:cubicBezTo>
                  <a:pt x="540" y="212"/>
                  <a:pt x="540" y="212"/>
                  <a:pt x="540" y="212"/>
                </a:cubicBezTo>
                <a:cubicBezTo>
                  <a:pt x="538" y="214"/>
                  <a:pt x="534" y="216"/>
                  <a:pt x="531" y="216"/>
                </a:cubicBezTo>
                <a:cubicBezTo>
                  <a:pt x="482" y="216"/>
                  <a:pt x="482" y="216"/>
                  <a:pt x="482" y="216"/>
                </a:cubicBezTo>
                <a:cubicBezTo>
                  <a:pt x="482" y="359"/>
                  <a:pt x="482" y="359"/>
                  <a:pt x="482" y="359"/>
                </a:cubicBezTo>
                <a:cubicBezTo>
                  <a:pt x="482" y="366"/>
                  <a:pt x="476" y="372"/>
                  <a:pt x="468" y="372"/>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27" name="Group 60" descr="up trending graph icon"/>
          <p:cNvGrpSpPr>
            <a:grpSpLocks noChangeAspect="1"/>
          </p:cNvGrpSpPr>
          <p:nvPr/>
        </p:nvGrpSpPr>
        <p:grpSpPr bwMode="auto">
          <a:xfrm>
            <a:off x="5516603" y="3292459"/>
            <a:ext cx="594983" cy="581018"/>
            <a:chOff x="6726" y="600"/>
            <a:chExt cx="426" cy="416"/>
          </a:xfrm>
          <a:solidFill>
            <a:schemeClr val="accent1"/>
          </a:solidFill>
        </p:grpSpPr>
        <p:sp>
          <p:nvSpPr>
            <p:cNvPr id="28" name="Freeform 61"/>
            <p:cNvSpPr>
              <a:spLocks/>
            </p:cNvSpPr>
            <p:nvPr/>
          </p:nvSpPr>
          <p:spPr bwMode="auto">
            <a:xfrm>
              <a:off x="6726" y="999"/>
              <a:ext cx="426" cy="17"/>
            </a:xfrm>
            <a:custGeom>
              <a:avLst/>
              <a:gdLst>
                <a:gd name="T0" fmla="*/ 282 w 288"/>
                <a:gd name="T1" fmla="*/ 12 h 12"/>
                <a:gd name="T2" fmla="*/ 6 w 288"/>
                <a:gd name="T3" fmla="*/ 12 h 12"/>
                <a:gd name="T4" fmla="*/ 0 w 288"/>
                <a:gd name="T5" fmla="*/ 6 h 12"/>
                <a:gd name="T6" fmla="*/ 6 w 288"/>
                <a:gd name="T7" fmla="*/ 0 h 12"/>
                <a:gd name="T8" fmla="*/ 282 w 288"/>
                <a:gd name="T9" fmla="*/ 0 h 12"/>
                <a:gd name="T10" fmla="*/ 288 w 288"/>
                <a:gd name="T11" fmla="*/ 6 h 12"/>
                <a:gd name="T12" fmla="*/ 282 w 288"/>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288" h="12">
                  <a:moveTo>
                    <a:pt x="282" y="12"/>
                  </a:moveTo>
                  <a:cubicBezTo>
                    <a:pt x="6" y="12"/>
                    <a:pt x="6" y="12"/>
                    <a:pt x="6" y="12"/>
                  </a:cubicBezTo>
                  <a:cubicBezTo>
                    <a:pt x="2" y="12"/>
                    <a:pt x="0" y="10"/>
                    <a:pt x="0" y="6"/>
                  </a:cubicBezTo>
                  <a:cubicBezTo>
                    <a:pt x="0" y="3"/>
                    <a:pt x="2" y="0"/>
                    <a:pt x="6" y="0"/>
                  </a:cubicBezTo>
                  <a:cubicBezTo>
                    <a:pt x="282" y="0"/>
                    <a:pt x="282" y="0"/>
                    <a:pt x="282" y="0"/>
                  </a:cubicBezTo>
                  <a:cubicBezTo>
                    <a:pt x="285" y="0"/>
                    <a:pt x="288" y="3"/>
                    <a:pt x="288" y="6"/>
                  </a:cubicBezTo>
                  <a:cubicBezTo>
                    <a:pt x="288" y="10"/>
                    <a:pt x="285" y="12"/>
                    <a:pt x="28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a:p>
          </p:txBody>
        </p:sp>
        <p:sp>
          <p:nvSpPr>
            <p:cNvPr id="29" name="Freeform 62"/>
            <p:cNvSpPr>
              <a:spLocks noEditPoints="1"/>
            </p:cNvSpPr>
            <p:nvPr/>
          </p:nvSpPr>
          <p:spPr bwMode="auto">
            <a:xfrm>
              <a:off x="6744" y="912"/>
              <a:ext cx="71" cy="104"/>
            </a:xfrm>
            <a:custGeom>
              <a:avLst/>
              <a:gdLst>
                <a:gd name="T0" fmla="*/ 42 w 48"/>
                <a:gd name="T1" fmla="*/ 72 h 72"/>
                <a:gd name="T2" fmla="*/ 6 w 48"/>
                <a:gd name="T3" fmla="*/ 72 h 72"/>
                <a:gd name="T4" fmla="*/ 0 w 48"/>
                <a:gd name="T5" fmla="*/ 66 h 72"/>
                <a:gd name="T6" fmla="*/ 0 w 48"/>
                <a:gd name="T7" fmla="*/ 6 h 72"/>
                <a:gd name="T8" fmla="*/ 6 w 48"/>
                <a:gd name="T9" fmla="*/ 0 h 72"/>
                <a:gd name="T10" fmla="*/ 42 w 48"/>
                <a:gd name="T11" fmla="*/ 0 h 72"/>
                <a:gd name="T12" fmla="*/ 48 w 48"/>
                <a:gd name="T13" fmla="*/ 6 h 72"/>
                <a:gd name="T14" fmla="*/ 48 w 48"/>
                <a:gd name="T15" fmla="*/ 66 h 72"/>
                <a:gd name="T16" fmla="*/ 42 w 48"/>
                <a:gd name="T17" fmla="*/ 72 h 72"/>
                <a:gd name="T18" fmla="*/ 12 w 48"/>
                <a:gd name="T19" fmla="*/ 60 h 72"/>
                <a:gd name="T20" fmla="*/ 36 w 48"/>
                <a:gd name="T21" fmla="*/ 60 h 72"/>
                <a:gd name="T22" fmla="*/ 36 w 48"/>
                <a:gd name="T23" fmla="*/ 12 h 72"/>
                <a:gd name="T24" fmla="*/ 12 w 48"/>
                <a:gd name="T25" fmla="*/ 12 h 72"/>
                <a:gd name="T26" fmla="*/ 12 w 48"/>
                <a:gd name="T27" fmla="*/ 6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72">
                  <a:moveTo>
                    <a:pt x="42" y="72"/>
                  </a:moveTo>
                  <a:cubicBezTo>
                    <a:pt x="6" y="72"/>
                    <a:pt x="6" y="72"/>
                    <a:pt x="6" y="72"/>
                  </a:cubicBezTo>
                  <a:cubicBezTo>
                    <a:pt x="2" y="72"/>
                    <a:pt x="0" y="70"/>
                    <a:pt x="0" y="66"/>
                  </a:cubicBezTo>
                  <a:cubicBezTo>
                    <a:pt x="0" y="6"/>
                    <a:pt x="0" y="6"/>
                    <a:pt x="0" y="6"/>
                  </a:cubicBezTo>
                  <a:cubicBezTo>
                    <a:pt x="0" y="3"/>
                    <a:pt x="2" y="0"/>
                    <a:pt x="6" y="0"/>
                  </a:cubicBezTo>
                  <a:cubicBezTo>
                    <a:pt x="42" y="0"/>
                    <a:pt x="42" y="0"/>
                    <a:pt x="42" y="0"/>
                  </a:cubicBezTo>
                  <a:cubicBezTo>
                    <a:pt x="45" y="0"/>
                    <a:pt x="48" y="3"/>
                    <a:pt x="48" y="6"/>
                  </a:cubicBezTo>
                  <a:cubicBezTo>
                    <a:pt x="48" y="66"/>
                    <a:pt x="48" y="66"/>
                    <a:pt x="48" y="66"/>
                  </a:cubicBezTo>
                  <a:cubicBezTo>
                    <a:pt x="48" y="70"/>
                    <a:pt x="45" y="72"/>
                    <a:pt x="42" y="72"/>
                  </a:cubicBezTo>
                  <a:close/>
                  <a:moveTo>
                    <a:pt x="12" y="60"/>
                  </a:moveTo>
                  <a:cubicBezTo>
                    <a:pt x="36" y="60"/>
                    <a:pt x="36" y="60"/>
                    <a:pt x="36" y="60"/>
                  </a:cubicBezTo>
                  <a:cubicBezTo>
                    <a:pt x="36" y="12"/>
                    <a:pt x="36" y="12"/>
                    <a:pt x="36" y="12"/>
                  </a:cubicBezTo>
                  <a:cubicBezTo>
                    <a:pt x="12" y="12"/>
                    <a:pt x="12" y="12"/>
                    <a:pt x="12" y="12"/>
                  </a:cubicBezTo>
                  <a:lnTo>
                    <a:pt x="12"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a:p>
          </p:txBody>
        </p:sp>
        <p:sp>
          <p:nvSpPr>
            <p:cNvPr id="30" name="Freeform 63"/>
            <p:cNvSpPr>
              <a:spLocks noEditPoints="1"/>
            </p:cNvSpPr>
            <p:nvPr/>
          </p:nvSpPr>
          <p:spPr bwMode="auto">
            <a:xfrm>
              <a:off x="6850" y="826"/>
              <a:ext cx="71" cy="190"/>
            </a:xfrm>
            <a:custGeom>
              <a:avLst/>
              <a:gdLst>
                <a:gd name="T0" fmla="*/ 42 w 48"/>
                <a:gd name="T1" fmla="*/ 132 h 132"/>
                <a:gd name="T2" fmla="*/ 6 w 48"/>
                <a:gd name="T3" fmla="*/ 132 h 132"/>
                <a:gd name="T4" fmla="*/ 0 w 48"/>
                <a:gd name="T5" fmla="*/ 126 h 132"/>
                <a:gd name="T6" fmla="*/ 0 w 48"/>
                <a:gd name="T7" fmla="*/ 6 h 132"/>
                <a:gd name="T8" fmla="*/ 6 w 48"/>
                <a:gd name="T9" fmla="*/ 0 h 132"/>
                <a:gd name="T10" fmla="*/ 42 w 48"/>
                <a:gd name="T11" fmla="*/ 0 h 132"/>
                <a:gd name="T12" fmla="*/ 48 w 48"/>
                <a:gd name="T13" fmla="*/ 6 h 132"/>
                <a:gd name="T14" fmla="*/ 48 w 48"/>
                <a:gd name="T15" fmla="*/ 126 h 132"/>
                <a:gd name="T16" fmla="*/ 42 w 48"/>
                <a:gd name="T17" fmla="*/ 132 h 132"/>
                <a:gd name="T18" fmla="*/ 12 w 48"/>
                <a:gd name="T19" fmla="*/ 120 h 132"/>
                <a:gd name="T20" fmla="*/ 36 w 48"/>
                <a:gd name="T21" fmla="*/ 120 h 132"/>
                <a:gd name="T22" fmla="*/ 36 w 48"/>
                <a:gd name="T23" fmla="*/ 12 h 132"/>
                <a:gd name="T24" fmla="*/ 12 w 48"/>
                <a:gd name="T25" fmla="*/ 12 h 132"/>
                <a:gd name="T26" fmla="*/ 12 w 48"/>
                <a:gd name="T27" fmla="*/ 12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132">
                  <a:moveTo>
                    <a:pt x="42" y="132"/>
                  </a:moveTo>
                  <a:cubicBezTo>
                    <a:pt x="6" y="132"/>
                    <a:pt x="6" y="132"/>
                    <a:pt x="6" y="132"/>
                  </a:cubicBezTo>
                  <a:cubicBezTo>
                    <a:pt x="2" y="132"/>
                    <a:pt x="0" y="130"/>
                    <a:pt x="0" y="126"/>
                  </a:cubicBezTo>
                  <a:cubicBezTo>
                    <a:pt x="0" y="6"/>
                    <a:pt x="0" y="6"/>
                    <a:pt x="0" y="6"/>
                  </a:cubicBezTo>
                  <a:cubicBezTo>
                    <a:pt x="0" y="3"/>
                    <a:pt x="2" y="0"/>
                    <a:pt x="6" y="0"/>
                  </a:cubicBezTo>
                  <a:cubicBezTo>
                    <a:pt x="42" y="0"/>
                    <a:pt x="42" y="0"/>
                    <a:pt x="42" y="0"/>
                  </a:cubicBezTo>
                  <a:cubicBezTo>
                    <a:pt x="45" y="0"/>
                    <a:pt x="48" y="3"/>
                    <a:pt x="48" y="6"/>
                  </a:cubicBezTo>
                  <a:cubicBezTo>
                    <a:pt x="48" y="126"/>
                    <a:pt x="48" y="126"/>
                    <a:pt x="48" y="126"/>
                  </a:cubicBezTo>
                  <a:cubicBezTo>
                    <a:pt x="48" y="130"/>
                    <a:pt x="45" y="132"/>
                    <a:pt x="42" y="132"/>
                  </a:cubicBezTo>
                  <a:close/>
                  <a:moveTo>
                    <a:pt x="12" y="120"/>
                  </a:moveTo>
                  <a:cubicBezTo>
                    <a:pt x="36" y="120"/>
                    <a:pt x="36" y="120"/>
                    <a:pt x="36" y="120"/>
                  </a:cubicBezTo>
                  <a:cubicBezTo>
                    <a:pt x="36" y="12"/>
                    <a:pt x="36" y="12"/>
                    <a:pt x="36" y="12"/>
                  </a:cubicBezTo>
                  <a:cubicBezTo>
                    <a:pt x="12" y="12"/>
                    <a:pt x="12" y="12"/>
                    <a:pt x="12" y="12"/>
                  </a:cubicBezTo>
                  <a:lnTo>
                    <a:pt x="12" y="1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a:p>
          </p:txBody>
        </p:sp>
        <p:sp>
          <p:nvSpPr>
            <p:cNvPr id="31" name="Freeform 64"/>
            <p:cNvSpPr>
              <a:spLocks noEditPoints="1"/>
            </p:cNvSpPr>
            <p:nvPr/>
          </p:nvSpPr>
          <p:spPr bwMode="auto">
            <a:xfrm>
              <a:off x="6957" y="860"/>
              <a:ext cx="71" cy="156"/>
            </a:xfrm>
            <a:custGeom>
              <a:avLst/>
              <a:gdLst>
                <a:gd name="T0" fmla="*/ 42 w 48"/>
                <a:gd name="T1" fmla="*/ 108 h 108"/>
                <a:gd name="T2" fmla="*/ 6 w 48"/>
                <a:gd name="T3" fmla="*/ 108 h 108"/>
                <a:gd name="T4" fmla="*/ 0 w 48"/>
                <a:gd name="T5" fmla="*/ 102 h 108"/>
                <a:gd name="T6" fmla="*/ 0 w 48"/>
                <a:gd name="T7" fmla="*/ 6 h 108"/>
                <a:gd name="T8" fmla="*/ 6 w 48"/>
                <a:gd name="T9" fmla="*/ 0 h 108"/>
                <a:gd name="T10" fmla="*/ 42 w 48"/>
                <a:gd name="T11" fmla="*/ 0 h 108"/>
                <a:gd name="T12" fmla="*/ 48 w 48"/>
                <a:gd name="T13" fmla="*/ 6 h 108"/>
                <a:gd name="T14" fmla="*/ 48 w 48"/>
                <a:gd name="T15" fmla="*/ 102 h 108"/>
                <a:gd name="T16" fmla="*/ 42 w 48"/>
                <a:gd name="T17" fmla="*/ 108 h 108"/>
                <a:gd name="T18" fmla="*/ 12 w 48"/>
                <a:gd name="T19" fmla="*/ 96 h 108"/>
                <a:gd name="T20" fmla="*/ 36 w 48"/>
                <a:gd name="T21" fmla="*/ 96 h 108"/>
                <a:gd name="T22" fmla="*/ 36 w 48"/>
                <a:gd name="T23" fmla="*/ 12 h 108"/>
                <a:gd name="T24" fmla="*/ 12 w 48"/>
                <a:gd name="T25" fmla="*/ 12 h 108"/>
                <a:gd name="T26" fmla="*/ 12 w 48"/>
                <a:gd name="T27" fmla="*/ 96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108">
                  <a:moveTo>
                    <a:pt x="42" y="108"/>
                  </a:moveTo>
                  <a:cubicBezTo>
                    <a:pt x="6" y="108"/>
                    <a:pt x="6" y="108"/>
                    <a:pt x="6" y="108"/>
                  </a:cubicBezTo>
                  <a:cubicBezTo>
                    <a:pt x="2" y="108"/>
                    <a:pt x="0" y="106"/>
                    <a:pt x="0" y="102"/>
                  </a:cubicBezTo>
                  <a:cubicBezTo>
                    <a:pt x="0" y="6"/>
                    <a:pt x="0" y="6"/>
                    <a:pt x="0" y="6"/>
                  </a:cubicBezTo>
                  <a:cubicBezTo>
                    <a:pt x="0" y="3"/>
                    <a:pt x="2" y="0"/>
                    <a:pt x="6" y="0"/>
                  </a:cubicBezTo>
                  <a:cubicBezTo>
                    <a:pt x="42" y="0"/>
                    <a:pt x="42" y="0"/>
                    <a:pt x="42" y="0"/>
                  </a:cubicBezTo>
                  <a:cubicBezTo>
                    <a:pt x="45" y="0"/>
                    <a:pt x="48" y="3"/>
                    <a:pt x="48" y="6"/>
                  </a:cubicBezTo>
                  <a:cubicBezTo>
                    <a:pt x="48" y="102"/>
                    <a:pt x="48" y="102"/>
                    <a:pt x="48" y="102"/>
                  </a:cubicBezTo>
                  <a:cubicBezTo>
                    <a:pt x="48" y="106"/>
                    <a:pt x="45" y="108"/>
                    <a:pt x="42" y="108"/>
                  </a:cubicBezTo>
                  <a:close/>
                  <a:moveTo>
                    <a:pt x="12" y="96"/>
                  </a:moveTo>
                  <a:cubicBezTo>
                    <a:pt x="36" y="96"/>
                    <a:pt x="36" y="96"/>
                    <a:pt x="36" y="96"/>
                  </a:cubicBezTo>
                  <a:cubicBezTo>
                    <a:pt x="36" y="12"/>
                    <a:pt x="36" y="12"/>
                    <a:pt x="36" y="12"/>
                  </a:cubicBezTo>
                  <a:cubicBezTo>
                    <a:pt x="12" y="12"/>
                    <a:pt x="12" y="12"/>
                    <a:pt x="12" y="12"/>
                  </a:cubicBezTo>
                  <a:lnTo>
                    <a:pt x="12" y="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a:p>
          </p:txBody>
        </p:sp>
        <p:sp>
          <p:nvSpPr>
            <p:cNvPr id="32" name="Freeform 65"/>
            <p:cNvSpPr>
              <a:spLocks noEditPoints="1"/>
            </p:cNvSpPr>
            <p:nvPr/>
          </p:nvSpPr>
          <p:spPr bwMode="auto">
            <a:xfrm>
              <a:off x="7063" y="739"/>
              <a:ext cx="71" cy="277"/>
            </a:xfrm>
            <a:custGeom>
              <a:avLst/>
              <a:gdLst>
                <a:gd name="T0" fmla="*/ 42 w 48"/>
                <a:gd name="T1" fmla="*/ 192 h 192"/>
                <a:gd name="T2" fmla="*/ 6 w 48"/>
                <a:gd name="T3" fmla="*/ 192 h 192"/>
                <a:gd name="T4" fmla="*/ 0 w 48"/>
                <a:gd name="T5" fmla="*/ 186 h 192"/>
                <a:gd name="T6" fmla="*/ 0 w 48"/>
                <a:gd name="T7" fmla="*/ 6 h 192"/>
                <a:gd name="T8" fmla="*/ 6 w 48"/>
                <a:gd name="T9" fmla="*/ 0 h 192"/>
                <a:gd name="T10" fmla="*/ 42 w 48"/>
                <a:gd name="T11" fmla="*/ 0 h 192"/>
                <a:gd name="T12" fmla="*/ 48 w 48"/>
                <a:gd name="T13" fmla="*/ 6 h 192"/>
                <a:gd name="T14" fmla="*/ 48 w 48"/>
                <a:gd name="T15" fmla="*/ 186 h 192"/>
                <a:gd name="T16" fmla="*/ 42 w 48"/>
                <a:gd name="T17" fmla="*/ 192 h 192"/>
                <a:gd name="T18" fmla="*/ 12 w 48"/>
                <a:gd name="T19" fmla="*/ 180 h 192"/>
                <a:gd name="T20" fmla="*/ 36 w 48"/>
                <a:gd name="T21" fmla="*/ 180 h 192"/>
                <a:gd name="T22" fmla="*/ 36 w 48"/>
                <a:gd name="T23" fmla="*/ 12 h 192"/>
                <a:gd name="T24" fmla="*/ 12 w 48"/>
                <a:gd name="T25" fmla="*/ 12 h 192"/>
                <a:gd name="T26" fmla="*/ 12 w 48"/>
                <a:gd name="T27" fmla="*/ 18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192">
                  <a:moveTo>
                    <a:pt x="42" y="192"/>
                  </a:moveTo>
                  <a:cubicBezTo>
                    <a:pt x="6" y="192"/>
                    <a:pt x="6" y="192"/>
                    <a:pt x="6" y="192"/>
                  </a:cubicBezTo>
                  <a:cubicBezTo>
                    <a:pt x="2" y="192"/>
                    <a:pt x="0" y="190"/>
                    <a:pt x="0" y="186"/>
                  </a:cubicBezTo>
                  <a:cubicBezTo>
                    <a:pt x="0" y="6"/>
                    <a:pt x="0" y="6"/>
                    <a:pt x="0" y="6"/>
                  </a:cubicBezTo>
                  <a:cubicBezTo>
                    <a:pt x="0" y="3"/>
                    <a:pt x="2" y="0"/>
                    <a:pt x="6" y="0"/>
                  </a:cubicBezTo>
                  <a:cubicBezTo>
                    <a:pt x="42" y="0"/>
                    <a:pt x="42" y="0"/>
                    <a:pt x="42" y="0"/>
                  </a:cubicBezTo>
                  <a:cubicBezTo>
                    <a:pt x="45" y="0"/>
                    <a:pt x="48" y="3"/>
                    <a:pt x="48" y="6"/>
                  </a:cubicBezTo>
                  <a:cubicBezTo>
                    <a:pt x="48" y="186"/>
                    <a:pt x="48" y="186"/>
                    <a:pt x="48" y="186"/>
                  </a:cubicBezTo>
                  <a:cubicBezTo>
                    <a:pt x="48" y="190"/>
                    <a:pt x="45" y="192"/>
                    <a:pt x="42" y="192"/>
                  </a:cubicBezTo>
                  <a:close/>
                  <a:moveTo>
                    <a:pt x="12" y="180"/>
                  </a:moveTo>
                  <a:cubicBezTo>
                    <a:pt x="36" y="180"/>
                    <a:pt x="36" y="180"/>
                    <a:pt x="36" y="180"/>
                  </a:cubicBezTo>
                  <a:cubicBezTo>
                    <a:pt x="36" y="12"/>
                    <a:pt x="36" y="12"/>
                    <a:pt x="36" y="12"/>
                  </a:cubicBezTo>
                  <a:cubicBezTo>
                    <a:pt x="12" y="12"/>
                    <a:pt x="12" y="12"/>
                    <a:pt x="12" y="12"/>
                  </a:cubicBezTo>
                  <a:lnTo>
                    <a:pt x="12" y="1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a:p>
          </p:txBody>
        </p:sp>
        <p:sp>
          <p:nvSpPr>
            <p:cNvPr id="33" name="Freeform 66"/>
            <p:cNvSpPr>
              <a:spLocks noEditPoints="1"/>
            </p:cNvSpPr>
            <p:nvPr/>
          </p:nvSpPr>
          <p:spPr bwMode="auto">
            <a:xfrm>
              <a:off x="6753" y="774"/>
              <a:ext cx="53" cy="52"/>
            </a:xfrm>
            <a:custGeom>
              <a:avLst/>
              <a:gdLst>
                <a:gd name="T0" fmla="*/ 18 w 36"/>
                <a:gd name="T1" fmla="*/ 36 h 36"/>
                <a:gd name="T2" fmla="*/ 0 w 36"/>
                <a:gd name="T3" fmla="*/ 18 h 36"/>
                <a:gd name="T4" fmla="*/ 18 w 36"/>
                <a:gd name="T5" fmla="*/ 0 h 36"/>
                <a:gd name="T6" fmla="*/ 36 w 36"/>
                <a:gd name="T7" fmla="*/ 18 h 36"/>
                <a:gd name="T8" fmla="*/ 18 w 36"/>
                <a:gd name="T9" fmla="*/ 36 h 36"/>
                <a:gd name="T10" fmla="*/ 18 w 36"/>
                <a:gd name="T11" fmla="*/ 12 h 36"/>
                <a:gd name="T12" fmla="*/ 12 w 36"/>
                <a:gd name="T13" fmla="*/ 18 h 36"/>
                <a:gd name="T14" fmla="*/ 18 w 36"/>
                <a:gd name="T15" fmla="*/ 24 h 36"/>
                <a:gd name="T16" fmla="*/ 24 w 36"/>
                <a:gd name="T17" fmla="*/ 18 h 36"/>
                <a:gd name="T18" fmla="*/ 18 w 36"/>
                <a:gd name="T19" fmla="*/ 1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18" y="36"/>
                  </a:moveTo>
                  <a:cubicBezTo>
                    <a:pt x="8" y="36"/>
                    <a:pt x="0" y="28"/>
                    <a:pt x="0" y="18"/>
                  </a:cubicBezTo>
                  <a:cubicBezTo>
                    <a:pt x="0" y="9"/>
                    <a:pt x="8" y="0"/>
                    <a:pt x="18" y="0"/>
                  </a:cubicBezTo>
                  <a:cubicBezTo>
                    <a:pt x="28" y="0"/>
                    <a:pt x="36" y="9"/>
                    <a:pt x="36" y="18"/>
                  </a:cubicBezTo>
                  <a:cubicBezTo>
                    <a:pt x="36" y="28"/>
                    <a:pt x="28" y="36"/>
                    <a:pt x="18" y="36"/>
                  </a:cubicBezTo>
                  <a:close/>
                  <a:moveTo>
                    <a:pt x="18" y="12"/>
                  </a:moveTo>
                  <a:cubicBezTo>
                    <a:pt x="14" y="12"/>
                    <a:pt x="12" y="15"/>
                    <a:pt x="12" y="18"/>
                  </a:cubicBezTo>
                  <a:cubicBezTo>
                    <a:pt x="12" y="22"/>
                    <a:pt x="14" y="24"/>
                    <a:pt x="18" y="24"/>
                  </a:cubicBezTo>
                  <a:cubicBezTo>
                    <a:pt x="21" y="24"/>
                    <a:pt x="24" y="22"/>
                    <a:pt x="24" y="18"/>
                  </a:cubicBezTo>
                  <a:cubicBezTo>
                    <a:pt x="24" y="15"/>
                    <a:pt x="21" y="12"/>
                    <a:pt x="1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a:p>
          </p:txBody>
        </p:sp>
        <p:sp>
          <p:nvSpPr>
            <p:cNvPr id="34" name="Freeform 67"/>
            <p:cNvSpPr>
              <a:spLocks noEditPoints="1"/>
            </p:cNvSpPr>
            <p:nvPr/>
          </p:nvSpPr>
          <p:spPr bwMode="auto">
            <a:xfrm>
              <a:off x="6859" y="687"/>
              <a:ext cx="53" cy="52"/>
            </a:xfrm>
            <a:custGeom>
              <a:avLst/>
              <a:gdLst>
                <a:gd name="T0" fmla="*/ 18 w 36"/>
                <a:gd name="T1" fmla="*/ 36 h 36"/>
                <a:gd name="T2" fmla="*/ 0 w 36"/>
                <a:gd name="T3" fmla="*/ 18 h 36"/>
                <a:gd name="T4" fmla="*/ 18 w 36"/>
                <a:gd name="T5" fmla="*/ 0 h 36"/>
                <a:gd name="T6" fmla="*/ 36 w 36"/>
                <a:gd name="T7" fmla="*/ 18 h 36"/>
                <a:gd name="T8" fmla="*/ 18 w 36"/>
                <a:gd name="T9" fmla="*/ 36 h 36"/>
                <a:gd name="T10" fmla="*/ 18 w 36"/>
                <a:gd name="T11" fmla="*/ 12 h 36"/>
                <a:gd name="T12" fmla="*/ 12 w 36"/>
                <a:gd name="T13" fmla="*/ 18 h 36"/>
                <a:gd name="T14" fmla="*/ 18 w 36"/>
                <a:gd name="T15" fmla="*/ 24 h 36"/>
                <a:gd name="T16" fmla="*/ 24 w 36"/>
                <a:gd name="T17" fmla="*/ 18 h 36"/>
                <a:gd name="T18" fmla="*/ 18 w 36"/>
                <a:gd name="T19" fmla="*/ 1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18" y="36"/>
                  </a:moveTo>
                  <a:cubicBezTo>
                    <a:pt x="8" y="36"/>
                    <a:pt x="0" y="28"/>
                    <a:pt x="0" y="18"/>
                  </a:cubicBezTo>
                  <a:cubicBezTo>
                    <a:pt x="0" y="9"/>
                    <a:pt x="8" y="0"/>
                    <a:pt x="18" y="0"/>
                  </a:cubicBezTo>
                  <a:cubicBezTo>
                    <a:pt x="28" y="0"/>
                    <a:pt x="36" y="9"/>
                    <a:pt x="36" y="18"/>
                  </a:cubicBezTo>
                  <a:cubicBezTo>
                    <a:pt x="36" y="28"/>
                    <a:pt x="28" y="36"/>
                    <a:pt x="18" y="36"/>
                  </a:cubicBezTo>
                  <a:close/>
                  <a:moveTo>
                    <a:pt x="18" y="12"/>
                  </a:moveTo>
                  <a:cubicBezTo>
                    <a:pt x="14" y="12"/>
                    <a:pt x="12" y="15"/>
                    <a:pt x="12" y="18"/>
                  </a:cubicBezTo>
                  <a:cubicBezTo>
                    <a:pt x="12" y="22"/>
                    <a:pt x="14" y="24"/>
                    <a:pt x="18" y="24"/>
                  </a:cubicBezTo>
                  <a:cubicBezTo>
                    <a:pt x="21" y="24"/>
                    <a:pt x="24" y="22"/>
                    <a:pt x="24" y="18"/>
                  </a:cubicBezTo>
                  <a:cubicBezTo>
                    <a:pt x="24" y="15"/>
                    <a:pt x="21" y="12"/>
                    <a:pt x="1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a:p>
          </p:txBody>
        </p:sp>
        <p:sp>
          <p:nvSpPr>
            <p:cNvPr id="35" name="Freeform 68"/>
            <p:cNvSpPr>
              <a:spLocks noEditPoints="1"/>
            </p:cNvSpPr>
            <p:nvPr/>
          </p:nvSpPr>
          <p:spPr bwMode="auto">
            <a:xfrm>
              <a:off x="6966" y="722"/>
              <a:ext cx="53" cy="52"/>
            </a:xfrm>
            <a:custGeom>
              <a:avLst/>
              <a:gdLst>
                <a:gd name="T0" fmla="*/ 18 w 36"/>
                <a:gd name="T1" fmla="*/ 36 h 36"/>
                <a:gd name="T2" fmla="*/ 0 w 36"/>
                <a:gd name="T3" fmla="*/ 18 h 36"/>
                <a:gd name="T4" fmla="*/ 18 w 36"/>
                <a:gd name="T5" fmla="*/ 0 h 36"/>
                <a:gd name="T6" fmla="*/ 36 w 36"/>
                <a:gd name="T7" fmla="*/ 18 h 36"/>
                <a:gd name="T8" fmla="*/ 18 w 36"/>
                <a:gd name="T9" fmla="*/ 36 h 36"/>
                <a:gd name="T10" fmla="*/ 18 w 36"/>
                <a:gd name="T11" fmla="*/ 12 h 36"/>
                <a:gd name="T12" fmla="*/ 12 w 36"/>
                <a:gd name="T13" fmla="*/ 18 h 36"/>
                <a:gd name="T14" fmla="*/ 18 w 36"/>
                <a:gd name="T15" fmla="*/ 24 h 36"/>
                <a:gd name="T16" fmla="*/ 24 w 36"/>
                <a:gd name="T17" fmla="*/ 18 h 36"/>
                <a:gd name="T18" fmla="*/ 18 w 36"/>
                <a:gd name="T19" fmla="*/ 1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18" y="36"/>
                  </a:moveTo>
                  <a:cubicBezTo>
                    <a:pt x="8" y="36"/>
                    <a:pt x="0" y="28"/>
                    <a:pt x="0" y="18"/>
                  </a:cubicBezTo>
                  <a:cubicBezTo>
                    <a:pt x="0" y="9"/>
                    <a:pt x="8" y="0"/>
                    <a:pt x="18" y="0"/>
                  </a:cubicBezTo>
                  <a:cubicBezTo>
                    <a:pt x="28" y="0"/>
                    <a:pt x="36" y="9"/>
                    <a:pt x="36" y="18"/>
                  </a:cubicBezTo>
                  <a:cubicBezTo>
                    <a:pt x="36" y="28"/>
                    <a:pt x="28" y="36"/>
                    <a:pt x="18" y="36"/>
                  </a:cubicBezTo>
                  <a:close/>
                  <a:moveTo>
                    <a:pt x="18" y="12"/>
                  </a:moveTo>
                  <a:cubicBezTo>
                    <a:pt x="14" y="12"/>
                    <a:pt x="12" y="15"/>
                    <a:pt x="12" y="18"/>
                  </a:cubicBezTo>
                  <a:cubicBezTo>
                    <a:pt x="12" y="22"/>
                    <a:pt x="14" y="24"/>
                    <a:pt x="18" y="24"/>
                  </a:cubicBezTo>
                  <a:cubicBezTo>
                    <a:pt x="21" y="24"/>
                    <a:pt x="24" y="22"/>
                    <a:pt x="24" y="18"/>
                  </a:cubicBezTo>
                  <a:cubicBezTo>
                    <a:pt x="24" y="15"/>
                    <a:pt x="21" y="12"/>
                    <a:pt x="1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a:p>
          </p:txBody>
        </p:sp>
        <p:sp>
          <p:nvSpPr>
            <p:cNvPr id="36" name="Freeform 69"/>
            <p:cNvSpPr>
              <a:spLocks noEditPoints="1"/>
            </p:cNvSpPr>
            <p:nvPr/>
          </p:nvSpPr>
          <p:spPr bwMode="auto">
            <a:xfrm>
              <a:off x="7072" y="600"/>
              <a:ext cx="54" cy="52"/>
            </a:xfrm>
            <a:custGeom>
              <a:avLst/>
              <a:gdLst>
                <a:gd name="T0" fmla="*/ 18 w 36"/>
                <a:gd name="T1" fmla="*/ 36 h 36"/>
                <a:gd name="T2" fmla="*/ 0 w 36"/>
                <a:gd name="T3" fmla="*/ 18 h 36"/>
                <a:gd name="T4" fmla="*/ 18 w 36"/>
                <a:gd name="T5" fmla="*/ 0 h 36"/>
                <a:gd name="T6" fmla="*/ 36 w 36"/>
                <a:gd name="T7" fmla="*/ 18 h 36"/>
                <a:gd name="T8" fmla="*/ 18 w 36"/>
                <a:gd name="T9" fmla="*/ 36 h 36"/>
                <a:gd name="T10" fmla="*/ 18 w 36"/>
                <a:gd name="T11" fmla="*/ 12 h 36"/>
                <a:gd name="T12" fmla="*/ 12 w 36"/>
                <a:gd name="T13" fmla="*/ 18 h 36"/>
                <a:gd name="T14" fmla="*/ 18 w 36"/>
                <a:gd name="T15" fmla="*/ 24 h 36"/>
                <a:gd name="T16" fmla="*/ 24 w 36"/>
                <a:gd name="T17" fmla="*/ 18 h 36"/>
                <a:gd name="T18" fmla="*/ 18 w 36"/>
                <a:gd name="T19" fmla="*/ 1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18" y="36"/>
                  </a:moveTo>
                  <a:cubicBezTo>
                    <a:pt x="8" y="36"/>
                    <a:pt x="0" y="28"/>
                    <a:pt x="0" y="18"/>
                  </a:cubicBezTo>
                  <a:cubicBezTo>
                    <a:pt x="0" y="9"/>
                    <a:pt x="8" y="0"/>
                    <a:pt x="18" y="0"/>
                  </a:cubicBezTo>
                  <a:cubicBezTo>
                    <a:pt x="28" y="0"/>
                    <a:pt x="36" y="9"/>
                    <a:pt x="36" y="18"/>
                  </a:cubicBezTo>
                  <a:cubicBezTo>
                    <a:pt x="36" y="28"/>
                    <a:pt x="28" y="36"/>
                    <a:pt x="18" y="36"/>
                  </a:cubicBezTo>
                  <a:close/>
                  <a:moveTo>
                    <a:pt x="18" y="12"/>
                  </a:moveTo>
                  <a:cubicBezTo>
                    <a:pt x="14" y="12"/>
                    <a:pt x="12" y="15"/>
                    <a:pt x="12" y="18"/>
                  </a:cubicBezTo>
                  <a:cubicBezTo>
                    <a:pt x="12" y="22"/>
                    <a:pt x="14" y="24"/>
                    <a:pt x="18" y="24"/>
                  </a:cubicBezTo>
                  <a:cubicBezTo>
                    <a:pt x="21" y="24"/>
                    <a:pt x="24" y="22"/>
                    <a:pt x="24" y="18"/>
                  </a:cubicBezTo>
                  <a:cubicBezTo>
                    <a:pt x="24" y="15"/>
                    <a:pt x="21" y="12"/>
                    <a:pt x="1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a:p>
          </p:txBody>
        </p:sp>
        <p:sp>
          <p:nvSpPr>
            <p:cNvPr id="37" name="Freeform 70"/>
            <p:cNvSpPr>
              <a:spLocks/>
            </p:cNvSpPr>
            <p:nvPr/>
          </p:nvSpPr>
          <p:spPr bwMode="auto">
            <a:xfrm>
              <a:off x="6782" y="714"/>
              <a:ext cx="99" cy="84"/>
            </a:xfrm>
            <a:custGeom>
              <a:avLst/>
              <a:gdLst>
                <a:gd name="T0" fmla="*/ 7 w 67"/>
                <a:gd name="T1" fmla="*/ 58 h 58"/>
                <a:gd name="T2" fmla="*/ 2 w 67"/>
                <a:gd name="T3" fmla="*/ 56 h 58"/>
                <a:gd name="T4" fmla="*/ 3 w 67"/>
                <a:gd name="T5" fmla="*/ 47 h 58"/>
                <a:gd name="T6" fmla="*/ 57 w 67"/>
                <a:gd name="T7" fmla="*/ 3 h 58"/>
                <a:gd name="T8" fmla="*/ 65 w 67"/>
                <a:gd name="T9" fmla="*/ 3 h 58"/>
                <a:gd name="T10" fmla="*/ 64 w 67"/>
                <a:gd name="T11" fmla="*/ 12 h 58"/>
                <a:gd name="T12" fmla="*/ 11 w 67"/>
                <a:gd name="T13" fmla="*/ 56 h 58"/>
                <a:gd name="T14" fmla="*/ 7 w 67"/>
                <a:gd name="T15" fmla="*/ 58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 h="58">
                  <a:moveTo>
                    <a:pt x="7" y="58"/>
                  </a:moveTo>
                  <a:cubicBezTo>
                    <a:pt x="5" y="58"/>
                    <a:pt x="3" y="57"/>
                    <a:pt x="2" y="56"/>
                  </a:cubicBezTo>
                  <a:cubicBezTo>
                    <a:pt x="0" y="53"/>
                    <a:pt x="0" y="49"/>
                    <a:pt x="3" y="47"/>
                  </a:cubicBezTo>
                  <a:cubicBezTo>
                    <a:pt x="57" y="3"/>
                    <a:pt x="57" y="3"/>
                    <a:pt x="57" y="3"/>
                  </a:cubicBezTo>
                  <a:cubicBezTo>
                    <a:pt x="59" y="0"/>
                    <a:pt x="63" y="1"/>
                    <a:pt x="65" y="3"/>
                  </a:cubicBezTo>
                  <a:cubicBezTo>
                    <a:pt x="67" y="6"/>
                    <a:pt x="67" y="10"/>
                    <a:pt x="64" y="12"/>
                  </a:cubicBezTo>
                  <a:cubicBezTo>
                    <a:pt x="11" y="56"/>
                    <a:pt x="11" y="56"/>
                    <a:pt x="11" y="56"/>
                  </a:cubicBezTo>
                  <a:cubicBezTo>
                    <a:pt x="10" y="57"/>
                    <a:pt x="8" y="58"/>
                    <a:pt x="7"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a:p>
          </p:txBody>
        </p:sp>
        <p:sp>
          <p:nvSpPr>
            <p:cNvPr id="38" name="Freeform 71"/>
            <p:cNvSpPr>
              <a:spLocks/>
            </p:cNvSpPr>
            <p:nvPr/>
          </p:nvSpPr>
          <p:spPr bwMode="auto">
            <a:xfrm>
              <a:off x="6892" y="708"/>
              <a:ext cx="93" cy="44"/>
            </a:xfrm>
            <a:custGeom>
              <a:avLst/>
              <a:gdLst>
                <a:gd name="T0" fmla="*/ 57 w 63"/>
                <a:gd name="T1" fmla="*/ 30 h 30"/>
                <a:gd name="T2" fmla="*/ 55 w 63"/>
                <a:gd name="T3" fmla="*/ 29 h 30"/>
                <a:gd name="T4" fmla="*/ 5 w 63"/>
                <a:gd name="T5" fmla="*/ 13 h 30"/>
                <a:gd name="T6" fmla="*/ 1 w 63"/>
                <a:gd name="T7" fmla="*/ 5 h 30"/>
                <a:gd name="T8" fmla="*/ 9 w 63"/>
                <a:gd name="T9" fmla="*/ 2 h 30"/>
                <a:gd name="T10" fmla="*/ 58 w 63"/>
                <a:gd name="T11" fmla="*/ 18 h 30"/>
                <a:gd name="T12" fmla="*/ 62 w 63"/>
                <a:gd name="T13" fmla="*/ 26 h 30"/>
                <a:gd name="T14" fmla="*/ 57 w 63"/>
                <a:gd name="T15" fmla="*/ 30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30">
                  <a:moveTo>
                    <a:pt x="57" y="30"/>
                  </a:moveTo>
                  <a:cubicBezTo>
                    <a:pt x="56" y="30"/>
                    <a:pt x="55" y="30"/>
                    <a:pt x="55" y="29"/>
                  </a:cubicBezTo>
                  <a:cubicBezTo>
                    <a:pt x="5" y="13"/>
                    <a:pt x="5" y="13"/>
                    <a:pt x="5" y="13"/>
                  </a:cubicBezTo>
                  <a:cubicBezTo>
                    <a:pt x="2" y="12"/>
                    <a:pt x="0" y="8"/>
                    <a:pt x="1" y="5"/>
                  </a:cubicBezTo>
                  <a:cubicBezTo>
                    <a:pt x="2" y="2"/>
                    <a:pt x="6" y="0"/>
                    <a:pt x="9" y="2"/>
                  </a:cubicBezTo>
                  <a:cubicBezTo>
                    <a:pt x="58" y="18"/>
                    <a:pt x="58" y="18"/>
                    <a:pt x="58" y="18"/>
                  </a:cubicBezTo>
                  <a:cubicBezTo>
                    <a:pt x="62" y="19"/>
                    <a:pt x="63" y="23"/>
                    <a:pt x="62" y="26"/>
                  </a:cubicBezTo>
                  <a:cubicBezTo>
                    <a:pt x="61" y="28"/>
                    <a:pt x="59" y="30"/>
                    <a:pt x="5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a:p>
          </p:txBody>
        </p:sp>
        <p:sp>
          <p:nvSpPr>
            <p:cNvPr id="39" name="Freeform 72"/>
            <p:cNvSpPr>
              <a:spLocks/>
            </p:cNvSpPr>
            <p:nvPr/>
          </p:nvSpPr>
          <p:spPr bwMode="auto">
            <a:xfrm>
              <a:off x="6994" y="630"/>
              <a:ext cx="103" cy="113"/>
            </a:xfrm>
            <a:custGeom>
              <a:avLst/>
              <a:gdLst>
                <a:gd name="T0" fmla="*/ 6 w 70"/>
                <a:gd name="T1" fmla="*/ 78 h 78"/>
                <a:gd name="T2" fmla="*/ 3 w 70"/>
                <a:gd name="T3" fmla="*/ 77 h 78"/>
                <a:gd name="T4" fmla="*/ 2 w 70"/>
                <a:gd name="T5" fmla="*/ 68 h 78"/>
                <a:gd name="T6" fmla="*/ 58 w 70"/>
                <a:gd name="T7" fmla="*/ 3 h 78"/>
                <a:gd name="T8" fmla="*/ 67 w 70"/>
                <a:gd name="T9" fmla="*/ 2 h 78"/>
                <a:gd name="T10" fmla="*/ 67 w 70"/>
                <a:gd name="T11" fmla="*/ 10 h 78"/>
                <a:gd name="T12" fmla="*/ 11 w 70"/>
                <a:gd name="T13" fmla="*/ 76 h 78"/>
                <a:gd name="T14" fmla="*/ 6 w 70"/>
                <a:gd name="T15" fmla="*/ 78 h 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78">
                  <a:moveTo>
                    <a:pt x="6" y="78"/>
                  </a:moveTo>
                  <a:cubicBezTo>
                    <a:pt x="5" y="78"/>
                    <a:pt x="4" y="78"/>
                    <a:pt x="3" y="77"/>
                  </a:cubicBezTo>
                  <a:cubicBezTo>
                    <a:pt x="0" y="75"/>
                    <a:pt x="0" y="71"/>
                    <a:pt x="2" y="68"/>
                  </a:cubicBezTo>
                  <a:cubicBezTo>
                    <a:pt x="58" y="3"/>
                    <a:pt x="58" y="3"/>
                    <a:pt x="58" y="3"/>
                  </a:cubicBezTo>
                  <a:cubicBezTo>
                    <a:pt x="60" y="0"/>
                    <a:pt x="64" y="0"/>
                    <a:pt x="67" y="2"/>
                  </a:cubicBezTo>
                  <a:cubicBezTo>
                    <a:pt x="69" y="4"/>
                    <a:pt x="70" y="8"/>
                    <a:pt x="67" y="10"/>
                  </a:cubicBezTo>
                  <a:cubicBezTo>
                    <a:pt x="11" y="76"/>
                    <a:pt x="11" y="76"/>
                    <a:pt x="11" y="76"/>
                  </a:cubicBezTo>
                  <a:cubicBezTo>
                    <a:pt x="10" y="78"/>
                    <a:pt x="8" y="78"/>
                    <a:pt x="6"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07246810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Placeholder 27"/>
          <p:cNvPicPr>
            <a:picLocks noGrp="1" noChangeAspect="1"/>
          </p:cNvPicPr>
          <p:nvPr>
            <p:ph type="pic" sz="quarter" idx="13"/>
          </p:nvPr>
        </p:nvPicPr>
        <p:blipFill>
          <a:blip r:embed="rId3"/>
          <a:stretch>
            <a:fillRect/>
          </a:stretch>
        </p:blipFill>
        <p:spPr>
          <a:xfrm>
            <a:off x="0" y="1408972"/>
            <a:ext cx="4232275" cy="5311141"/>
          </a:xfrm>
        </p:spPr>
      </p:pic>
      <p:sp>
        <p:nvSpPr>
          <p:cNvPr id="3" name="Title 2"/>
          <p:cNvSpPr>
            <a:spLocks noGrp="1"/>
          </p:cNvSpPr>
          <p:nvPr>
            <p:ph type="title"/>
          </p:nvPr>
        </p:nvSpPr>
        <p:spPr/>
        <p:txBody>
          <a:bodyPr/>
          <a:lstStyle/>
          <a:p>
            <a:r>
              <a:rPr lang="en-US"/>
              <a:t>About</a:t>
            </a:r>
          </a:p>
        </p:txBody>
      </p:sp>
      <p:sp>
        <p:nvSpPr>
          <p:cNvPr id="24" name="TextBox 23">
            <a:extLst>
              <a:ext uri="{FF2B5EF4-FFF2-40B4-BE49-F238E27FC236}">
                <a16:creationId xmlns:a16="http://schemas.microsoft.com/office/drawing/2014/main" id="{A19C531A-E02A-49E0-B939-69268E1A2E6D}"/>
              </a:ext>
            </a:extLst>
          </p:cNvPr>
          <p:cNvSpPr txBox="1"/>
          <p:nvPr/>
        </p:nvSpPr>
        <p:spPr>
          <a:xfrm>
            <a:off x="9332243" y="6159717"/>
            <a:ext cx="817012" cy="261610"/>
          </a:xfrm>
          <a:prstGeom prst="rect">
            <a:avLst/>
          </a:prstGeom>
          <a:noFill/>
        </p:spPr>
        <p:txBody>
          <a:bodyPr wrap="square" rtlCol="0">
            <a:spAutoFit/>
          </a:bodyPr>
          <a:lstStyle/>
          <a:p>
            <a:pPr algn="ctr"/>
            <a:endParaRPr lang="en-US" sz="1100">
              <a:solidFill>
                <a:schemeClr val="bg1">
                  <a:lumMod val="65000"/>
                </a:schemeClr>
              </a:solidFill>
              <a:cs typeface="Arial" panose="020B0604020202020204" pitchFamily="34" charset="0"/>
            </a:endParaRPr>
          </a:p>
        </p:txBody>
      </p:sp>
      <p:pic>
        <p:nvPicPr>
          <p:cNvPr id="2" name="Picture 1"/>
          <p:cNvPicPr>
            <a:picLocks noChangeAspect="1"/>
          </p:cNvPicPr>
          <p:nvPr/>
        </p:nvPicPr>
        <p:blipFill>
          <a:blip r:embed="rId4"/>
          <a:stretch>
            <a:fillRect/>
          </a:stretch>
        </p:blipFill>
        <p:spPr>
          <a:xfrm>
            <a:off x="4731656" y="1915886"/>
            <a:ext cx="6604000" cy="4804227"/>
          </a:xfrm>
          <a:prstGeom prst="rect">
            <a:avLst/>
          </a:prstGeom>
        </p:spPr>
      </p:pic>
    </p:spTree>
    <p:extLst>
      <p:ext uri="{BB962C8B-B14F-4D97-AF65-F5344CB8AC3E}">
        <p14:creationId xmlns:p14="http://schemas.microsoft.com/office/powerpoint/2010/main" val="191347551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GALLERY</a:t>
            </a:r>
          </a:p>
        </p:txBody>
      </p:sp>
      <p:sp>
        <p:nvSpPr>
          <p:cNvPr id="24" name="TextBox 23">
            <a:extLst>
              <a:ext uri="{FF2B5EF4-FFF2-40B4-BE49-F238E27FC236}">
                <a16:creationId xmlns:a16="http://schemas.microsoft.com/office/drawing/2014/main" id="{A19C531A-E02A-49E0-B939-69268E1A2E6D}"/>
              </a:ext>
            </a:extLst>
          </p:cNvPr>
          <p:cNvSpPr txBox="1"/>
          <p:nvPr/>
        </p:nvSpPr>
        <p:spPr>
          <a:xfrm>
            <a:off x="9332243" y="6159717"/>
            <a:ext cx="817012" cy="261610"/>
          </a:xfrm>
          <a:prstGeom prst="rect">
            <a:avLst/>
          </a:prstGeom>
          <a:noFill/>
        </p:spPr>
        <p:txBody>
          <a:bodyPr wrap="square" rtlCol="0">
            <a:spAutoFit/>
          </a:bodyPr>
          <a:lstStyle/>
          <a:p>
            <a:pPr algn="ctr"/>
            <a:endParaRPr lang="en-US" sz="1100">
              <a:solidFill>
                <a:schemeClr val="bg1">
                  <a:lumMod val="65000"/>
                </a:schemeClr>
              </a:solidFill>
              <a:cs typeface="Arial" panose="020B0604020202020204" pitchFamily="34" charset="0"/>
            </a:endParaRPr>
          </a:p>
        </p:txBody>
      </p:sp>
      <p:pic>
        <p:nvPicPr>
          <p:cNvPr id="2" name="Picture 1"/>
          <p:cNvPicPr>
            <a:picLocks noChangeAspect="1"/>
          </p:cNvPicPr>
          <p:nvPr/>
        </p:nvPicPr>
        <p:blipFill>
          <a:blip r:embed="rId3"/>
          <a:stretch>
            <a:fillRect/>
          </a:stretch>
        </p:blipFill>
        <p:spPr>
          <a:xfrm>
            <a:off x="6015744" y="1408971"/>
            <a:ext cx="5871455" cy="5213897"/>
          </a:xfrm>
          <a:prstGeom prst="rect">
            <a:avLst/>
          </a:prstGeom>
        </p:spPr>
      </p:pic>
      <p:sp>
        <p:nvSpPr>
          <p:cNvPr id="4" name="Picture Placeholder 3"/>
          <p:cNvSpPr>
            <a:spLocks noGrp="1"/>
          </p:cNvSpPr>
          <p:nvPr>
            <p:ph type="pic" sz="quarter" idx="13"/>
          </p:nvPr>
        </p:nvSpPr>
        <p:spPr/>
      </p:sp>
      <p:pic>
        <p:nvPicPr>
          <p:cNvPr id="6" name="Picture 5"/>
          <p:cNvPicPr>
            <a:picLocks noChangeAspect="1"/>
          </p:cNvPicPr>
          <p:nvPr/>
        </p:nvPicPr>
        <p:blipFill>
          <a:blip r:embed="rId4"/>
          <a:stretch>
            <a:fillRect/>
          </a:stretch>
        </p:blipFill>
        <p:spPr>
          <a:xfrm>
            <a:off x="12850" y="1408972"/>
            <a:ext cx="5990045" cy="5331462"/>
          </a:xfrm>
          <a:prstGeom prst="rect">
            <a:avLst/>
          </a:prstGeom>
        </p:spPr>
      </p:pic>
    </p:spTree>
    <p:extLst>
      <p:ext uri="{BB962C8B-B14F-4D97-AF65-F5344CB8AC3E}">
        <p14:creationId xmlns:p14="http://schemas.microsoft.com/office/powerpoint/2010/main" val="230605253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Placeholder 27"/>
          <p:cNvPicPr>
            <a:picLocks noGrp="1" noChangeAspect="1"/>
          </p:cNvPicPr>
          <p:nvPr>
            <p:ph type="pic" sz="quarter" idx="13"/>
          </p:nvPr>
        </p:nvPicPr>
        <p:blipFill>
          <a:blip r:embed="rId3"/>
          <a:stretch>
            <a:fillRect/>
          </a:stretch>
        </p:blipFill>
        <p:spPr>
          <a:xfrm>
            <a:off x="0" y="1553028"/>
            <a:ext cx="5109029" cy="5036458"/>
          </a:xfrm>
        </p:spPr>
      </p:pic>
      <p:sp>
        <p:nvSpPr>
          <p:cNvPr id="3" name="Title 2"/>
          <p:cNvSpPr>
            <a:spLocks noGrp="1"/>
          </p:cNvSpPr>
          <p:nvPr>
            <p:ph type="title"/>
          </p:nvPr>
        </p:nvSpPr>
        <p:spPr/>
        <p:txBody>
          <a:bodyPr/>
          <a:lstStyle/>
          <a:p>
            <a:r>
              <a:rPr lang="en-US"/>
              <a:t>GALLERY</a:t>
            </a:r>
          </a:p>
        </p:txBody>
      </p:sp>
      <p:sp>
        <p:nvSpPr>
          <p:cNvPr id="24" name="TextBox 23">
            <a:extLst>
              <a:ext uri="{FF2B5EF4-FFF2-40B4-BE49-F238E27FC236}">
                <a16:creationId xmlns:a16="http://schemas.microsoft.com/office/drawing/2014/main" id="{A19C531A-E02A-49E0-B939-69268E1A2E6D}"/>
              </a:ext>
            </a:extLst>
          </p:cNvPr>
          <p:cNvSpPr txBox="1"/>
          <p:nvPr/>
        </p:nvSpPr>
        <p:spPr>
          <a:xfrm>
            <a:off x="9332243" y="6159717"/>
            <a:ext cx="817012" cy="261610"/>
          </a:xfrm>
          <a:prstGeom prst="rect">
            <a:avLst/>
          </a:prstGeom>
          <a:noFill/>
        </p:spPr>
        <p:txBody>
          <a:bodyPr wrap="square" rtlCol="0">
            <a:spAutoFit/>
          </a:bodyPr>
          <a:lstStyle/>
          <a:p>
            <a:pPr algn="ctr"/>
            <a:endParaRPr lang="en-US" sz="1100">
              <a:solidFill>
                <a:schemeClr val="bg1">
                  <a:lumMod val="65000"/>
                </a:schemeClr>
              </a:solidFill>
              <a:cs typeface="Arial" panose="020B0604020202020204" pitchFamily="34" charset="0"/>
            </a:endParaRPr>
          </a:p>
        </p:txBody>
      </p:sp>
      <p:pic>
        <p:nvPicPr>
          <p:cNvPr id="6" name="Picture 5"/>
          <p:cNvPicPr>
            <a:picLocks noChangeAspect="1"/>
          </p:cNvPicPr>
          <p:nvPr/>
        </p:nvPicPr>
        <p:blipFill>
          <a:blip r:embed="rId4"/>
          <a:stretch>
            <a:fillRect/>
          </a:stretch>
        </p:blipFill>
        <p:spPr>
          <a:xfrm>
            <a:off x="4900927" y="1553028"/>
            <a:ext cx="7162022" cy="5187406"/>
          </a:xfrm>
          <a:prstGeom prst="rect">
            <a:avLst/>
          </a:prstGeom>
        </p:spPr>
      </p:pic>
    </p:spTree>
    <p:extLst>
      <p:ext uri="{BB962C8B-B14F-4D97-AF65-F5344CB8AC3E}">
        <p14:creationId xmlns:p14="http://schemas.microsoft.com/office/powerpoint/2010/main" val="401265369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GALLERY</a:t>
            </a:r>
          </a:p>
        </p:txBody>
      </p:sp>
      <p:sp>
        <p:nvSpPr>
          <p:cNvPr id="24" name="TextBox 23">
            <a:extLst>
              <a:ext uri="{FF2B5EF4-FFF2-40B4-BE49-F238E27FC236}">
                <a16:creationId xmlns:a16="http://schemas.microsoft.com/office/drawing/2014/main" id="{A19C531A-E02A-49E0-B939-69268E1A2E6D}"/>
              </a:ext>
            </a:extLst>
          </p:cNvPr>
          <p:cNvSpPr txBox="1"/>
          <p:nvPr/>
        </p:nvSpPr>
        <p:spPr>
          <a:xfrm>
            <a:off x="9332243" y="6159717"/>
            <a:ext cx="817012" cy="261610"/>
          </a:xfrm>
          <a:prstGeom prst="rect">
            <a:avLst/>
          </a:prstGeom>
          <a:noFill/>
        </p:spPr>
        <p:txBody>
          <a:bodyPr wrap="square" rtlCol="0">
            <a:spAutoFit/>
          </a:bodyPr>
          <a:lstStyle/>
          <a:p>
            <a:pPr algn="ctr"/>
            <a:endParaRPr lang="en-US" sz="1100">
              <a:solidFill>
                <a:schemeClr val="bg1">
                  <a:lumMod val="65000"/>
                </a:schemeClr>
              </a:solidFill>
              <a:cs typeface="Arial" panose="020B0604020202020204" pitchFamily="34" charset="0"/>
            </a:endParaRPr>
          </a:p>
        </p:txBody>
      </p:sp>
      <p:pic>
        <p:nvPicPr>
          <p:cNvPr id="2" name="Picture 1"/>
          <p:cNvPicPr>
            <a:picLocks noChangeAspect="1"/>
          </p:cNvPicPr>
          <p:nvPr/>
        </p:nvPicPr>
        <p:blipFill>
          <a:blip r:embed="rId3"/>
          <a:stretch>
            <a:fillRect/>
          </a:stretch>
        </p:blipFill>
        <p:spPr>
          <a:xfrm>
            <a:off x="1103086" y="1843314"/>
            <a:ext cx="10232569" cy="4441372"/>
          </a:xfrm>
          <a:prstGeom prst="rect">
            <a:avLst/>
          </a:prstGeom>
        </p:spPr>
      </p:pic>
    </p:spTree>
    <p:extLst>
      <p:ext uri="{BB962C8B-B14F-4D97-AF65-F5344CB8AC3E}">
        <p14:creationId xmlns:p14="http://schemas.microsoft.com/office/powerpoint/2010/main" val="6401040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PRODUCTS</a:t>
            </a:r>
          </a:p>
        </p:txBody>
      </p:sp>
      <p:sp>
        <p:nvSpPr>
          <p:cNvPr id="24" name="TextBox 23">
            <a:extLst>
              <a:ext uri="{FF2B5EF4-FFF2-40B4-BE49-F238E27FC236}">
                <a16:creationId xmlns:a16="http://schemas.microsoft.com/office/drawing/2014/main" id="{A19C531A-E02A-49E0-B939-69268E1A2E6D}"/>
              </a:ext>
            </a:extLst>
          </p:cNvPr>
          <p:cNvSpPr txBox="1"/>
          <p:nvPr/>
        </p:nvSpPr>
        <p:spPr>
          <a:xfrm>
            <a:off x="9332243" y="6159717"/>
            <a:ext cx="817012" cy="261610"/>
          </a:xfrm>
          <a:prstGeom prst="rect">
            <a:avLst/>
          </a:prstGeom>
          <a:noFill/>
        </p:spPr>
        <p:txBody>
          <a:bodyPr wrap="square" rtlCol="0">
            <a:spAutoFit/>
          </a:bodyPr>
          <a:lstStyle/>
          <a:p>
            <a:pPr algn="ctr"/>
            <a:endParaRPr lang="en-US" sz="1100">
              <a:solidFill>
                <a:schemeClr val="bg1">
                  <a:lumMod val="65000"/>
                </a:schemeClr>
              </a:solidFill>
              <a:cs typeface="Arial" panose="020B0604020202020204" pitchFamily="34" charset="0"/>
            </a:endParaRPr>
          </a:p>
        </p:txBody>
      </p:sp>
      <p:pic>
        <p:nvPicPr>
          <p:cNvPr id="2" name="Picture 1"/>
          <p:cNvPicPr>
            <a:picLocks noChangeAspect="1"/>
          </p:cNvPicPr>
          <p:nvPr/>
        </p:nvPicPr>
        <p:blipFill>
          <a:blip r:embed="rId3"/>
          <a:stretch>
            <a:fillRect/>
          </a:stretch>
        </p:blipFill>
        <p:spPr>
          <a:xfrm>
            <a:off x="1993684" y="1843314"/>
            <a:ext cx="8451372" cy="4441372"/>
          </a:xfrm>
          <a:prstGeom prst="rect">
            <a:avLst/>
          </a:prstGeom>
        </p:spPr>
      </p:pic>
    </p:spTree>
    <p:extLst>
      <p:ext uri="{BB962C8B-B14F-4D97-AF65-F5344CB8AC3E}">
        <p14:creationId xmlns:p14="http://schemas.microsoft.com/office/powerpoint/2010/main" val="154158668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PRODUCTS</a:t>
            </a:r>
          </a:p>
        </p:txBody>
      </p:sp>
      <p:sp>
        <p:nvSpPr>
          <p:cNvPr id="24" name="TextBox 23">
            <a:extLst>
              <a:ext uri="{FF2B5EF4-FFF2-40B4-BE49-F238E27FC236}">
                <a16:creationId xmlns:a16="http://schemas.microsoft.com/office/drawing/2014/main" id="{A19C531A-E02A-49E0-B939-69268E1A2E6D}"/>
              </a:ext>
            </a:extLst>
          </p:cNvPr>
          <p:cNvSpPr txBox="1"/>
          <p:nvPr/>
        </p:nvSpPr>
        <p:spPr>
          <a:xfrm>
            <a:off x="9332243" y="6159717"/>
            <a:ext cx="817012" cy="261610"/>
          </a:xfrm>
          <a:prstGeom prst="rect">
            <a:avLst/>
          </a:prstGeom>
          <a:noFill/>
        </p:spPr>
        <p:txBody>
          <a:bodyPr wrap="square" rtlCol="0">
            <a:spAutoFit/>
          </a:bodyPr>
          <a:lstStyle/>
          <a:p>
            <a:pPr algn="ctr"/>
            <a:endParaRPr lang="en-US" sz="1100">
              <a:solidFill>
                <a:schemeClr val="bg1">
                  <a:lumMod val="65000"/>
                </a:schemeClr>
              </a:solidFill>
              <a:cs typeface="Arial" panose="020B0604020202020204" pitchFamily="34" charset="0"/>
            </a:endParaRPr>
          </a:p>
        </p:txBody>
      </p:sp>
      <p:pic>
        <p:nvPicPr>
          <p:cNvPr id="2" name="Picture 1"/>
          <p:cNvPicPr>
            <a:picLocks noChangeAspect="1"/>
          </p:cNvPicPr>
          <p:nvPr/>
        </p:nvPicPr>
        <p:blipFill>
          <a:blip r:embed="rId3"/>
          <a:stretch>
            <a:fillRect/>
          </a:stretch>
        </p:blipFill>
        <p:spPr>
          <a:xfrm>
            <a:off x="2018663" y="1843314"/>
            <a:ext cx="8401413" cy="4441372"/>
          </a:xfrm>
          <a:prstGeom prst="rect">
            <a:avLst/>
          </a:prstGeom>
        </p:spPr>
      </p:pic>
    </p:spTree>
    <p:extLst>
      <p:ext uri="{BB962C8B-B14F-4D97-AF65-F5344CB8AC3E}">
        <p14:creationId xmlns:p14="http://schemas.microsoft.com/office/powerpoint/2010/main" val="26414572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PRODUCTS</a:t>
            </a:r>
          </a:p>
        </p:txBody>
      </p:sp>
      <p:sp>
        <p:nvSpPr>
          <p:cNvPr id="24" name="TextBox 23">
            <a:extLst>
              <a:ext uri="{FF2B5EF4-FFF2-40B4-BE49-F238E27FC236}">
                <a16:creationId xmlns:a16="http://schemas.microsoft.com/office/drawing/2014/main" id="{A19C531A-E02A-49E0-B939-69268E1A2E6D}"/>
              </a:ext>
            </a:extLst>
          </p:cNvPr>
          <p:cNvSpPr txBox="1"/>
          <p:nvPr/>
        </p:nvSpPr>
        <p:spPr>
          <a:xfrm>
            <a:off x="9332243" y="6159717"/>
            <a:ext cx="817012" cy="261610"/>
          </a:xfrm>
          <a:prstGeom prst="rect">
            <a:avLst/>
          </a:prstGeom>
          <a:noFill/>
        </p:spPr>
        <p:txBody>
          <a:bodyPr wrap="square" rtlCol="0">
            <a:spAutoFit/>
          </a:bodyPr>
          <a:lstStyle/>
          <a:p>
            <a:pPr algn="ctr"/>
            <a:endParaRPr lang="en-US" sz="1100">
              <a:solidFill>
                <a:schemeClr val="bg1">
                  <a:lumMod val="65000"/>
                </a:schemeClr>
              </a:solidFill>
              <a:cs typeface="Arial" panose="020B0604020202020204" pitchFamily="34" charset="0"/>
            </a:endParaRPr>
          </a:p>
        </p:txBody>
      </p:sp>
      <p:pic>
        <p:nvPicPr>
          <p:cNvPr id="2" name="Picture 1"/>
          <p:cNvPicPr>
            <a:picLocks noChangeAspect="1"/>
          </p:cNvPicPr>
          <p:nvPr/>
        </p:nvPicPr>
        <p:blipFill>
          <a:blip r:embed="rId3"/>
          <a:stretch>
            <a:fillRect/>
          </a:stretch>
        </p:blipFill>
        <p:spPr>
          <a:xfrm>
            <a:off x="2018663" y="1849878"/>
            <a:ext cx="8401413" cy="4428244"/>
          </a:xfrm>
          <a:prstGeom prst="rect">
            <a:avLst/>
          </a:prstGeom>
        </p:spPr>
      </p:pic>
    </p:spTree>
    <p:extLst>
      <p:ext uri="{BB962C8B-B14F-4D97-AF65-F5344CB8AC3E}">
        <p14:creationId xmlns:p14="http://schemas.microsoft.com/office/powerpoint/2010/main" val="37126024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PRODUCT DETAIL</a:t>
            </a:r>
          </a:p>
        </p:txBody>
      </p:sp>
      <p:sp>
        <p:nvSpPr>
          <p:cNvPr id="24" name="TextBox 23">
            <a:extLst>
              <a:ext uri="{FF2B5EF4-FFF2-40B4-BE49-F238E27FC236}">
                <a16:creationId xmlns:a16="http://schemas.microsoft.com/office/drawing/2014/main" id="{A19C531A-E02A-49E0-B939-69268E1A2E6D}"/>
              </a:ext>
            </a:extLst>
          </p:cNvPr>
          <p:cNvSpPr txBox="1"/>
          <p:nvPr/>
        </p:nvSpPr>
        <p:spPr>
          <a:xfrm>
            <a:off x="9332243" y="6159717"/>
            <a:ext cx="817012" cy="261610"/>
          </a:xfrm>
          <a:prstGeom prst="rect">
            <a:avLst/>
          </a:prstGeom>
          <a:noFill/>
        </p:spPr>
        <p:txBody>
          <a:bodyPr wrap="square" rtlCol="0">
            <a:spAutoFit/>
          </a:bodyPr>
          <a:lstStyle/>
          <a:p>
            <a:pPr algn="ctr"/>
            <a:endParaRPr lang="en-US" sz="1100">
              <a:solidFill>
                <a:schemeClr val="bg1">
                  <a:lumMod val="65000"/>
                </a:schemeClr>
              </a:solidFill>
              <a:cs typeface="Arial" panose="020B0604020202020204" pitchFamily="34" charset="0"/>
            </a:endParaRPr>
          </a:p>
        </p:txBody>
      </p:sp>
      <p:pic>
        <p:nvPicPr>
          <p:cNvPr id="2" name="Picture 1"/>
          <p:cNvPicPr>
            <a:picLocks noChangeAspect="1"/>
          </p:cNvPicPr>
          <p:nvPr/>
        </p:nvPicPr>
        <p:blipFill>
          <a:blip r:embed="rId3"/>
          <a:stretch>
            <a:fillRect/>
          </a:stretch>
        </p:blipFill>
        <p:spPr>
          <a:xfrm>
            <a:off x="2069036" y="1849878"/>
            <a:ext cx="8300667" cy="4428244"/>
          </a:xfrm>
          <a:prstGeom prst="rect">
            <a:avLst/>
          </a:prstGeom>
        </p:spPr>
      </p:pic>
    </p:spTree>
    <p:extLst>
      <p:ext uri="{BB962C8B-B14F-4D97-AF65-F5344CB8AC3E}">
        <p14:creationId xmlns:p14="http://schemas.microsoft.com/office/powerpoint/2010/main" val="99725871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PRODUCT DETAIL</a:t>
            </a:r>
          </a:p>
        </p:txBody>
      </p:sp>
      <p:sp>
        <p:nvSpPr>
          <p:cNvPr id="24" name="TextBox 23">
            <a:extLst>
              <a:ext uri="{FF2B5EF4-FFF2-40B4-BE49-F238E27FC236}">
                <a16:creationId xmlns:a16="http://schemas.microsoft.com/office/drawing/2014/main" id="{A19C531A-E02A-49E0-B939-69268E1A2E6D}"/>
              </a:ext>
            </a:extLst>
          </p:cNvPr>
          <p:cNvSpPr txBox="1"/>
          <p:nvPr/>
        </p:nvSpPr>
        <p:spPr>
          <a:xfrm>
            <a:off x="9332243" y="6159717"/>
            <a:ext cx="817012" cy="261610"/>
          </a:xfrm>
          <a:prstGeom prst="rect">
            <a:avLst/>
          </a:prstGeom>
          <a:noFill/>
        </p:spPr>
        <p:txBody>
          <a:bodyPr wrap="square" rtlCol="0">
            <a:spAutoFit/>
          </a:bodyPr>
          <a:lstStyle/>
          <a:p>
            <a:pPr algn="ctr"/>
            <a:endParaRPr lang="en-US" sz="1100">
              <a:solidFill>
                <a:schemeClr val="bg1">
                  <a:lumMod val="65000"/>
                </a:schemeClr>
              </a:solidFill>
              <a:cs typeface="Arial" panose="020B0604020202020204" pitchFamily="34" charset="0"/>
            </a:endParaRPr>
          </a:p>
        </p:txBody>
      </p:sp>
      <p:pic>
        <p:nvPicPr>
          <p:cNvPr id="2" name="Picture 1"/>
          <p:cNvPicPr>
            <a:picLocks noChangeAspect="1"/>
          </p:cNvPicPr>
          <p:nvPr/>
        </p:nvPicPr>
        <p:blipFill>
          <a:blip r:embed="rId3"/>
          <a:stretch>
            <a:fillRect/>
          </a:stretch>
        </p:blipFill>
        <p:spPr>
          <a:xfrm>
            <a:off x="2056454" y="1849878"/>
            <a:ext cx="8325831" cy="4428244"/>
          </a:xfrm>
          <a:prstGeom prst="rect">
            <a:avLst/>
          </a:prstGeom>
        </p:spPr>
      </p:pic>
    </p:spTree>
    <p:extLst>
      <p:ext uri="{BB962C8B-B14F-4D97-AF65-F5344CB8AC3E}">
        <p14:creationId xmlns:p14="http://schemas.microsoft.com/office/powerpoint/2010/main" val="42655147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PRODUCT DETAIL</a:t>
            </a:r>
          </a:p>
        </p:txBody>
      </p:sp>
      <p:sp>
        <p:nvSpPr>
          <p:cNvPr id="24" name="TextBox 23">
            <a:extLst>
              <a:ext uri="{FF2B5EF4-FFF2-40B4-BE49-F238E27FC236}">
                <a16:creationId xmlns:a16="http://schemas.microsoft.com/office/drawing/2014/main" id="{A19C531A-E02A-49E0-B939-69268E1A2E6D}"/>
              </a:ext>
            </a:extLst>
          </p:cNvPr>
          <p:cNvSpPr txBox="1"/>
          <p:nvPr/>
        </p:nvSpPr>
        <p:spPr>
          <a:xfrm>
            <a:off x="9332243" y="6159717"/>
            <a:ext cx="817012" cy="261610"/>
          </a:xfrm>
          <a:prstGeom prst="rect">
            <a:avLst/>
          </a:prstGeom>
          <a:noFill/>
        </p:spPr>
        <p:txBody>
          <a:bodyPr wrap="square" rtlCol="0">
            <a:spAutoFit/>
          </a:bodyPr>
          <a:lstStyle/>
          <a:p>
            <a:pPr algn="ctr"/>
            <a:endParaRPr lang="en-US" sz="1100">
              <a:solidFill>
                <a:schemeClr val="bg1">
                  <a:lumMod val="65000"/>
                </a:schemeClr>
              </a:solidFill>
              <a:cs typeface="Arial" panose="020B0604020202020204" pitchFamily="34" charset="0"/>
            </a:endParaRPr>
          </a:p>
        </p:txBody>
      </p:sp>
      <p:pic>
        <p:nvPicPr>
          <p:cNvPr id="2" name="Picture 1"/>
          <p:cNvPicPr>
            <a:picLocks noChangeAspect="1"/>
          </p:cNvPicPr>
          <p:nvPr/>
        </p:nvPicPr>
        <p:blipFill>
          <a:blip r:embed="rId3"/>
          <a:stretch>
            <a:fillRect/>
          </a:stretch>
        </p:blipFill>
        <p:spPr>
          <a:xfrm>
            <a:off x="2069036" y="1855148"/>
            <a:ext cx="8300667" cy="4417705"/>
          </a:xfrm>
          <a:prstGeom prst="rect">
            <a:avLst/>
          </a:prstGeom>
        </p:spPr>
      </p:pic>
    </p:spTree>
    <p:extLst>
      <p:ext uri="{BB962C8B-B14F-4D97-AF65-F5344CB8AC3E}">
        <p14:creationId xmlns:p14="http://schemas.microsoft.com/office/powerpoint/2010/main" val="244522936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r>
              <a:rPr lang="en-US"/>
              <a:t>Problem Statement</a:t>
            </a:r>
          </a:p>
          <a:p>
            <a:r>
              <a:rPr lang="en-US"/>
              <a:t>Requirements</a:t>
            </a:r>
          </a:p>
          <a:p>
            <a:r>
              <a:rPr lang="en-US"/>
              <a:t>Implementation environment</a:t>
            </a:r>
          </a:p>
        </p:txBody>
      </p:sp>
      <p:sp>
        <p:nvSpPr>
          <p:cNvPr id="4" name="Title 3"/>
          <p:cNvSpPr>
            <a:spLocks noGrp="1"/>
          </p:cNvSpPr>
          <p:nvPr>
            <p:ph type="title"/>
          </p:nvPr>
        </p:nvSpPr>
        <p:spPr/>
        <p:txBody>
          <a:bodyPr/>
          <a:lstStyle/>
          <a:p>
            <a:r>
              <a:rPr lang="en-US"/>
              <a:t>Synopsis</a:t>
            </a:r>
          </a:p>
        </p:txBody>
      </p:sp>
      <p:grpSp>
        <p:nvGrpSpPr>
          <p:cNvPr id="16" name="Group 40" descr="binoculars icon"/>
          <p:cNvGrpSpPr>
            <a:grpSpLocks noChangeAspect="1"/>
          </p:cNvGrpSpPr>
          <p:nvPr/>
        </p:nvGrpSpPr>
        <p:grpSpPr bwMode="auto">
          <a:xfrm>
            <a:off x="8636173" y="3443111"/>
            <a:ext cx="3301707" cy="3054269"/>
            <a:chOff x="3438" y="454"/>
            <a:chExt cx="427" cy="395"/>
          </a:xfrm>
          <a:solidFill>
            <a:schemeClr val="bg1">
              <a:alpha val="50000"/>
            </a:schemeClr>
          </a:solidFill>
        </p:grpSpPr>
        <p:sp>
          <p:nvSpPr>
            <p:cNvPr id="17" name="Freeform 41"/>
            <p:cNvSpPr>
              <a:spLocks noEditPoints="1"/>
            </p:cNvSpPr>
            <p:nvPr/>
          </p:nvSpPr>
          <p:spPr bwMode="auto">
            <a:xfrm>
              <a:off x="3438" y="653"/>
              <a:ext cx="196" cy="196"/>
            </a:xfrm>
            <a:custGeom>
              <a:avLst/>
              <a:gdLst>
                <a:gd name="T0" fmla="*/ 66 w 132"/>
                <a:gd name="T1" fmla="*/ 132 h 132"/>
                <a:gd name="T2" fmla="*/ 0 w 132"/>
                <a:gd name="T3" fmla="*/ 66 h 132"/>
                <a:gd name="T4" fmla="*/ 66 w 132"/>
                <a:gd name="T5" fmla="*/ 0 h 132"/>
                <a:gd name="T6" fmla="*/ 132 w 132"/>
                <a:gd name="T7" fmla="*/ 66 h 132"/>
                <a:gd name="T8" fmla="*/ 66 w 132"/>
                <a:gd name="T9" fmla="*/ 132 h 132"/>
                <a:gd name="T10" fmla="*/ 66 w 132"/>
                <a:gd name="T11" fmla="*/ 12 h 132"/>
                <a:gd name="T12" fmla="*/ 12 w 132"/>
                <a:gd name="T13" fmla="*/ 66 h 132"/>
                <a:gd name="T14" fmla="*/ 66 w 132"/>
                <a:gd name="T15" fmla="*/ 120 h 132"/>
                <a:gd name="T16" fmla="*/ 120 w 132"/>
                <a:gd name="T17" fmla="*/ 66 h 132"/>
                <a:gd name="T18" fmla="*/ 66 w 132"/>
                <a:gd name="T19" fmla="*/ 1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2" h="132">
                  <a:moveTo>
                    <a:pt x="66" y="132"/>
                  </a:moveTo>
                  <a:cubicBezTo>
                    <a:pt x="29" y="132"/>
                    <a:pt x="0" y="102"/>
                    <a:pt x="0" y="66"/>
                  </a:cubicBezTo>
                  <a:cubicBezTo>
                    <a:pt x="0" y="29"/>
                    <a:pt x="29" y="0"/>
                    <a:pt x="66" y="0"/>
                  </a:cubicBezTo>
                  <a:cubicBezTo>
                    <a:pt x="102" y="0"/>
                    <a:pt x="132" y="29"/>
                    <a:pt x="132" y="66"/>
                  </a:cubicBezTo>
                  <a:cubicBezTo>
                    <a:pt x="132" y="102"/>
                    <a:pt x="102" y="132"/>
                    <a:pt x="66" y="132"/>
                  </a:cubicBezTo>
                  <a:close/>
                  <a:moveTo>
                    <a:pt x="66" y="12"/>
                  </a:moveTo>
                  <a:cubicBezTo>
                    <a:pt x="36" y="12"/>
                    <a:pt x="12" y="36"/>
                    <a:pt x="12" y="66"/>
                  </a:cubicBezTo>
                  <a:cubicBezTo>
                    <a:pt x="12" y="95"/>
                    <a:pt x="36" y="120"/>
                    <a:pt x="66" y="120"/>
                  </a:cubicBezTo>
                  <a:cubicBezTo>
                    <a:pt x="96" y="120"/>
                    <a:pt x="120" y="95"/>
                    <a:pt x="120" y="66"/>
                  </a:cubicBezTo>
                  <a:cubicBezTo>
                    <a:pt x="120" y="36"/>
                    <a:pt x="96" y="12"/>
                    <a:pt x="6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a:p>
          </p:txBody>
        </p:sp>
        <p:sp>
          <p:nvSpPr>
            <p:cNvPr id="18" name="Freeform 42"/>
            <p:cNvSpPr>
              <a:spLocks/>
            </p:cNvSpPr>
            <p:nvPr/>
          </p:nvSpPr>
          <p:spPr bwMode="auto">
            <a:xfrm>
              <a:off x="3455" y="457"/>
              <a:ext cx="179" cy="250"/>
            </a:xfrm>
            <a:custGeom>
              <a:avLst/>
              <a:gdLst>
                <a:gd name="T0" fmla="*/ 7 w 121"/>
                <a:gd name="T1" fmla="*/ 169 h 169"/>
                <a:gd name="T2" fmla="*/ 4 w 121"/>
                <a:gd name="T3" fmla="*/ 168 h 169"/>
                <a:gd name="T4" fmla="*/ 1 w 121"/>
                <a:gd name="T5" fmla="*/ 160 h 169"/>
                <a:gd name="T6" fmla="*/ 37 w 121"/>
                <a:gd name="T7" fmla="*/ 76 h 169"/>
                <a:gd name="T8" fmla="*/ 39 w 121"/>
                <a:gd name="T9" fmla="*/ 74 h 169"/>
                <a:gd name="T10" fmla="*/ 56 w 121"/>
                <a:gd name="T11" fmla="*/ 57 h 169"/>
                <a:gd name="T12" fmla="*/ 73 w 121"/>
                <a:gd name="T13" fmla="*/ 11 h 169"/>
                <a:gd name="T14" fmla="*/ 75 w 121"/>
                <a:gd name="T15" fmla="*/ 8 h 169"/>
                <a:gd name="T16" fmla="*/ 97 w 121"/>
                <a:gd name="T17" fmla="*/ 0 h 169"/>
                <a:gd name="T18" fmla="*/ 119 w 121"/>
                <a:gd name="T19" fmla="*/ 8 h 169"/>
                <a:gd name="T20" fmla="*/ 121 w 121"/>
                <a:gd name="T21" fmla="*/ 13 h 169"/>
                <a:gd name="T22" fmla="*/ 121 w 121"/>
                <a:gd name="T23" fmla="*/ 61 h 169"/>
                <a:gd name="T24" fmla="*/ 115 w 121"/>
                <a:gd name="T25" fmla="*/ 67 h 169"/>
                <a:gd name="T26" fmla="*/ 109 w 121"/>
                <a:gd name="T27" fmla="*/ 61 h 169"/>
                <a:gd name="T28" fmla="*/ 109 w 121"/>
                <a:gd name="T29" fmla="*/ 15 h 169"/>
                <a:gd name="T30" fmla="*/ 84 w 121"/>
                <a:gd name="T31" fmla="*/ 16 h 169"/>
                <a:gd name="T32" fmla="*/ 66 w 121"/>
                <a:gd name="T33" fmla="*/ 63 h 169"/>
                <a:gd name="T34" fmla="*/ 65 w 121"/>
                <a:gd name="T35" fmla="*/ 65 h 169"/>
                <a:gd name="T36" fmla="*/ 48 w 121"/>
                <a:gd name="T37" fmla="*/ 82 h 169"/>
                <a:gd name="T38" fmla="*/ 12 w 121"/>
                <a:gd name="T39" fmla="*/ 165 h 169"/>
                <a:gd name="T40" fmla="*/ 7 w 121"/>
                <a:gd name="T41" fmla="*/ 169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1" h="169">
                  <a:moveTo>
                    <a:pt x="7" y="169"/>
                  </a:moveTo>
                  <a:cubicBezTo>
                    <a:pt x="6" y="169"/>
                    <a:pt x="5" y="168"/>
                    <a:pt x="4" y="168"/>
                  </a:cubicBezTo>
                  <a:cubicBezTo>
                    <a:pt x="1" y="167"/>
                    <a:pt x="0" y="163"/>
                    <a:pt x="1" y="160"/>
                  </a:cubicBezTo>
                  <a:cubicBezTo>
                    <a:pt x="37" y="76"/>
                    <a:pt x="37" y="76"/>
                    <a:pt x="37" y="76"/>
                  </a:cubicBezTo>
                  <a:cubicBezTo>
                    <a:pt x="38" y="76"/>
                    <a:pt x="38" y="75"/>
                    <a:pt x="39" y="74"/>
                  </a:cubicBezTo>
                  <a:cubicBezTo>
                    <a:pt x="56" y="57"/>
                    <a:pt x="56" y="57"/>
                    <a:pt x="56" y="57"/>
                  </a:cubicBezTo>
                  <a:cubicBezTo>
                    <a:pt x="73" y="11"/>
                    <a:pt x="73" y="11"/>
                    <a:pt x="73" y="11"/>
                  </a:cubicBezTo>
                  <a:cubicBezTo>
                    <a:pt x="74" y="10"/>
                    <a:pt x="74" y="9"/>
                    <a:pt x="75" y="8"/>
                  </a:cubicBezTo>
                  <a:cubicBezTo>
                    <a:pt x="80" y="3"/>
                    <a:pt x="88" y="0"/>
                    <a:pt x="97" y="0"/>
                  </a:cubicBezTo>
                  <a:cubicBezTo>
                    <a:pt x="106" y="0"/>
                    <a:pt x="114" y="3"/>
                    <a:pt x="119" y="8"/>
                  </a:cubicBezTo>
                  <a:cubicBezTo>
                    <a:pt x="120" y="10"/>
                    <a:pt x="121" y="11"/>
                    <a:pt x="121" y="13"/>
                  </a:cubicBezTo>
                  <a:cubicBezTo>
                    <a:pt x="121" y="61"/>
                    <a:pt x="121" y="61"/>
                    <a:pt x="121" y="61"/>
                  </a:cubicBezTo>
                  <a:cubicBezTo>
                    <a:pt x="121" y="64"/>
                    <a:pt x="118" y="67"/>
                    <a:pt x="115" y="67"/>
                  </a:cubicBezTo>
                  <a:cubicBezTo>
                    <a:pt x="112" y="67"/>
                    <a:pt x="109" y="64"/>
                    <a:pt x="109" y="61"/>
                  </a:cubicBezTo>
                  <a:cubicBezTo>
                    <a:pt x="109" y="15"/>
                    <a:pt x="109" y="15"/>
                    <a:pt x="109" y="15"/>
                  </a:cubicBezTo>
                  <a:cubicBezTo>
                    <a:pt x="102" y="10"/>
                    <a:pt x="90" y="11"/>
                    <a:pt x="84" y="16"/>
                  </a:cubicBezTo>
                  <a:cubicBezTo>
                    <a:pt x="66" y="63"/>
                    <a:pt x="66" y="63"/>
                    <a:pt x="66" y="63"/>
                  </a:cubicBezTo>
                  <a:cubicBezTo>
                    <a:pt x="66" y="64"/>
                    <a:pt x="66" y="64"/>
                    <a:pt x="65" y="65"/>
                  </a:cubicBezTo>
                  <a:cubicBezTo>
                    <a:pt x="48" y="82"/>
                    <a:pt x="48" y="82"/>
                    <a:pt x="48" y="82"/>
                  </a:cubicBezTo>
                  <a:cubicBezTo>
                    <a:pt x="12" y="165"/>
                    <a:pt x="12" y="165"/>
                    <a:pt x="12" y="165"/>
                  </a:cubicBezTo>
                  <a:cubicBezTo>
                    <a:pt x="11" y="167"/>
                    <a:pt x="9" y="169"/>
                    <a:pt x="7"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a:p>
          </p:txBody>
        </p:sp>
        <p:sp>
          <p:nvSpPr>
            <p:cNvPr id="19" name="Freeform 43"/>
            <p:cNvSpPr>
              <a:spLocks noEditPoints="1"/>
            </p:cNvSpPr>
            <p:nvPr/>
          </p:nvSpPr>
          <p:spPr bwMode="auto">
            <a:xfrm>
              <a:off x="3669" y="653"/>
              <a:ext cx="196" cy="196"/>
            </a:xfrm>
            <a:custGeom>
              <a:avLst/>
              <a:gdLst>
                <a:gd name="T0" fmla="*/ 66 w 132"/>
                <a:gd name="T1" fmla="*/ 132 h 132"/>
                <a:gd name="T2" fmla="*/ 0 w 132"/>
                <a:gd name="T3" fmla="*/ 66 h 132"/>
                <a:gd name="T4" fmla="*/ 66 w 132"/>
                <a:gd name="T5" fmla="*/ 0 h 132"/>
                <a:gd name="T6" fmla="*/ 132 w 132"/>
                <a:gd name="T7" fmla="*/ 66 h 132"/>
                <a:gd name="T8" fmla="*/ 66 w 132"/>
                <a:gd name="T9" fmla="*/ 132 h 132"/>
                <a:gd name="T10" fmla="*/ 66 w 132"/>
                <a:gd name="T11" fmla="*/ 12 h 132"/>
                <a:gd name="T12" fmla="*/ 12 w 132"/>
                <a:gd name="T13" fmla="*/ 66 h 132"/>
                <a:gd name="T14" fmla="*/ 66 w 132"/>
                <a:gd name="T15" fmla="*/ 120 h 132"/>
                <a:gd name="T16" fmla="*/ 120 w 132"/>
                <a:gd name="T17" fmla="*/ 66 h 132"/>
                <a:gd name="T18" fmla="*/ 66 w 132"/>
                <a:gd name="T19" fmla="*/ 1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2" h="132">
                  <a:moveTo>
                    <a:pt x="66" y="132"/>
                  </a:moveTo>
                  <a:cubicBezTo>
                    <a:pt x="29" y="132"/>
                    <a:pt x="0" y="102"/>
                    <a:pt x="0" y="66"/>
                  </a:cubicBezTo>
                  <a:cubicBezTo>
                    <a:pt x="0" y="29"/>
                    <a:pt x="29" y="0"/>
                    <a:pt x="66" y="0"/>
                  </a:cubicBezTo>
                  <a:cubicBezTo>
                    <a:pt x="102" y="0"/>
                    <a:pt x="132" y="29"/>
                    <a:pt x="132" y="66"/>
                  </a:cubicBezTo>
                  <a:cubicBezTo>
                    <a:pt x="132" y="102"/>
                    <a:pt x="102" y="132"/>
                    <a:pt x="66" y="132"/>
                  </a:cubicBezTo>
                  <a:close/>
                  <a:moveTo>
                    <a:pt x="66" y="12"/>
                  </a:moveTo>
                  <a:cubicBezTo>
                    <a:pt x="36" y="12"/>
                    <a:pt x="12" y="36"/>
                    <a:pt x="12" y="66"/>
                  </a:cubicBezTo>
                  <a:cubicBezTo>
                    <a:pt x="12" y="95"/>
                    <a:pt x="36" y="120"/>
                    <a:pt x="66" y="120"/>
                  </a:cubicBezTo>
                  <a:cubicBezTo>
                    <a:pt x="96" y="120"/>
                    <a:pt x="120" y="95"/>
                    <a:pt x="120" y="66"/>
                  </a:cubicBezTo>
                  <a:cubicBezTo>
                    <a:pt x="120" y="36"/>
                    <a:pt x="96" y="12"/>
                    <a:pt x="6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a:p>
          </p:txBody>
        </p:sp>
        <p:sp>
          <p:nvSpPr>
            <p:cNvPr id="20" name="Freeform 44"/>
            <p:cNvSpPr>
              <a:spLocks/>
            </p:cNvSpPr>
            <p:nvPr/>
          </p:nvSpPr>
          <p:spPr bwMode="auto">
            <a:xfrm>
              <a:off x="3669" y="454"/>
              <a:ext cx="179" cy="253"/>
            </a:xfrm>
            <a:custGeom>
              <a:avLst/>
              <a:gdLst>
                <a:gd name="T0" fmla="*/ 114 w 121"/>
                <a:gd name="T1" fmla="*/ 171 h 171"/>
                <a:gd name="T2" fmla="*/ 108 w 121"/>
                <a:gd name="T3" fmla="*/ 167 h 171"/>
                <a:gd name="T4" fmla="*/ 73 w 121"/>
                <a:gd name="T5" fmla="*/ 84 h 171"/>
                <a:gd name="T6" fmla="*/ 56 w 121"/>
                <a:gd name="T7" fmla="*/ 67 h 171"/>
                <a:gd name="T8" fmla="*/ 54 w 121"/>
                <a:gd name="T9" fmla="*/ 65 h 171"/>
                <a:gd name="T10" fmla="*/ 37 w 121"/>
                <a:gd name="T11" fmla="*/ 19 h 171"/>
                <a:gd name="T12" fmla="*/ 12 w 121"/>
                <a:gd name="T13" fmla="*/ 18 h 171"/>
                <a:gd name="T14" fmla="*/ 12 w 121"/>
                <a:gd name="T15" fmla="*/ 63 h 171"/>
                <a:gd name="T16" fmla="*/ 6 w 121"/>
                <a:gd name="T17" fmla="*/ 69 h 171"/>
                <a:gd name="T18" fmla="*/ 0 w 121"/>
                <a:gd name="T19" fmla="*/ 63 h 171"/>
                <a:gd name="T20" fmla="*/ 0 w 121"/>
                <a:gd name="T21" fmla="*/ 15 h 171"/>
                <a:gd name="T22" fmla="*/ 2 w 121"/>
                <a:gd name="T23" fmla="*/ 11 h 171"/>
                <a:gd name="T24" fmla="*/ 46 w 121"/>
                <a:gd name="T25" fmla="*/ 11 h 171"/>
                <a:gd name="T26" fmla="*/ 47 w 121"/>
                <a:gd name="T27" fmla="*/ 13 h 171"/>
                <a:gd name="T28" fmla="*/ 65 w 121"/>
                <a:gd name="T29" fmla="*/ 59 h 171"/>
                <a:gd name="T30" fmla="*/ 82 w 121"/>
                <a:gd name="T31" fmla="*/ 76 h 171"/>
                <a:gd name="T32" fmla="*/ 83 w 121"/>
                <a:gd name="T33" fmla="*/ 78 h 171"/>
                <a:gd name="T34" fmla="*/ 119 w 121"/>
                <a:gd name="T35" fmla="*/ 162 h 171"/>
                <a:gd name="T36" fmla="*/ 116 w 121"/>
                <a:gd name="T37" fmla="*/ 170 h 171"/>
                <a:gd name="T38" fmla="*/ 114 w 121"/>
                <a:gd name="T39" fmla="*/ 171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1" h="171">
                  <a:moveTo>
                    <a:pt x="114" y="171"/>
                  </a:moveTo>
                  <a:cubicBezTo>
                    <a:pt x="112" y="171"/>
                    <a:pt x="109" y="169"/>
                    <a:pt x="108" y="167"/>
                  </a:cubicBezTo>
                  <a:cubicBezTo>
                    <a:pt x="73" y="84"/>
                    <a:pt x="73" y="84"/>
                    <a:pt x="73" y="84"/>
                  </a:cubicBezTo>
                  <a:cubicBezTo>
                    <a:pt x="56" y="67"/>
                    <a:pt x="56" y="67"/>
                    <a:pt x="56" y="67"/>
                  </a:cubicBezTo>
                  <a:cubicBezTo>
                    <a:pt x="55" y="66"/>
                    <a:pt x="55" y="66"/>
                    <a:pt x="54" y="65"/>
                  </a:cubicBezTo>
                  <a:cubicBezTo>
                    <a:pt x="37" y="19"/>
                    <a:pt x="37" y="19"/>
                    <a:pt x="37" y="19"/>
                  </a:cubicBezTo>
                  <a:cubicBezTo>
                    <a:pt x="30" y="13"/>
                    <a:pt x="19" y="13"/>
                    <a:pt x="12" y="18"/>
                  </a:cubicBezTo>
                  <a:cubicBezTo>
                    <a:pt x="12" y="63"/>
                    <a:pt x="12" y="63"/>
                    <a:pt x="12" y="63"/>
                  </a:cubicBezTo>
                  <a:cubicBezTo>
                    <a:pt x="12" y="66"/>
                    <a:pt x="9" y="69"/>
                    <a:pt x="6" y="69"/>
                  </a:cubicBezTo>
                  <a:cubicBezTo>
                    <a:pt x="3" y="69"/>
                    <a:pt x="0" y="66"/>
                    <a:pt x="0" y="63"/>
                  </a:cubicBezTo>
                  <a:cubicBezTo>
                    <a:pt x="0" y="15"/>
                    <a:pt x="0" y="15"/>
                    <a:pt x="0" y="15"/>
                  </a:cubicBezTo>
                  <a:cubicBezTo>
                    <a:pt x="0" y="14"/>
                    <a:pt x="0" y="12"/>
                    <a:pt x="2" y="11"/>
                  </a:cubicBezTo>
                  <a:cubicBezTo>
                    <a:pt x="13" y="0"/>
                    <a:pt x="35" y="0"/>
                    <a:pt x="46" y="11"/>
                  </a:cubicBezTo>
                  <a:cubicBezTo>
                    <a:pt x="47" y="12"/>
                    <a:pt x="47" y="12"/>
                    <a:pt x="47" y="13"/>
                  </a:cubicBezTo>
                  <a:cubicBezTo>
                    <a:pt x="65" y="59"/>
                    <a:pt x="65" y="59"/>
                    <a:pt x="65" y="59"/>
                  </a:cubicBezTo>
                  <a:cubicBezTo>
                    <a:pt x="82" y="76"/>
                    <a:pt x="82" y="76"/>
                    <a:pt x="82" y="76"/>
                  </a:cubicBezTo>
                  <a:cubicBezTo>
                    <a:pt x="83" y="77"/>
                    <a:pt x="83" y="78"/>
                    <a:pt x="83" y="78"/>
                  </a:cubicBezTo>
                  <a:cubicBezTo>
                    <a:pt x="119" y="162"/>
                    <a:pt x="119" y="162"/>
                    <a:pt x="119" y="162"/>
                  </a:cubicBezTo>
                  <a:cubicBezTo>
                    <a:pt x="121" y="165"/>
                    <a:pt x="119" y="169"/>
                    <a:pt x="116" y="170"/>
                  </a:cubicBezTo>
                  <a:cubicBezTo>
                    <a:pt x="115" y="170"/>
                    <a:pt x="115" y="171"/>
                    <a:pt x="114" y="1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a:p>
          </p:txBody>
        </p:sp>
        <p:sp>
          <p:nvSpPr>
            <p:cNvPr id="21" name="Freeform 45"/>
            <p:cNvSpPr>
              <a:spLocks/>
            </p:cNvSpPr>
            <p:nvPr/>
          </p:nvSpPr>
          <p:spPr bwMode="auto">
            <a:xfrm>
              <a:off x="3572" y="574"/>
              <a:ext cx="159" cy="53"/>
            </a:xfrm>
            <a:custGeom>
              <a:avLst/>
              <a:gdLst>
                <a:gd name="T0" fmla="*/ 102 w 108"/>
                <a:gd name="T1" fmla="*/ 36 h 36"/>
                <a:gd name="T2" fmla="*/ 96 w 108"/>
                <a:gd name="T3" fmla="*/ 30 h 36"/>
                <a:gd name="T4" fmla="*/ 54 w 108"/>
                <a:gd name="T5" fmla="*/ 12 h 36"/>
                <a:gd name="T6" fmla="*/ 12 w 108"/>
                <a:gd name="T7" fmla="*/ 30 h 36"/>
                <a:gd name="T8" fmla="*/ 6 w 108"/>
                <a:gd name="T9" fmla="*/ 36 h 36"/>
                <a:gd name="T10" fmla="*/ 0 w 108"/>
                <a:gd name="T11" fmla="*/ 30 h 36"/>
                <a:gd name="T12" fmla="*/ 54 w 108"/>
                <a:gd name="T13" fmla="*/ 0 h 36"/>
                <a:gd name="T14" fmla="*/ 108 w 108"/>
                <a:gd name="T15" fmla="*/ 30 h 36"/>
                <a:gd name="T16" fmla="*/ 102 w 108"/>
                <a:gd name="T17"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8" h="36">
                  <a:moveTo>
                    <a:pt x="102" y="36"/>
                  </a:moveTo>
                  <a:cubicBezTo>
                    <a:pt x="99" y="36"/>
                    <a:pt x="96" y="33"/>
                    <a:pt x="96" y="30"/>
                  </a:cubicBezTo>
                  <a:cubicBezTo>
                    <a:pt x="96" y="21"/>
                    <a:pt x="78" y="12"/>
                    <a:pt x="54" y="12"/>
                  </a:cubicBezTo>
                  <a:cubicBezTo>
                    <a:pt x="30" y="12"/>
                    <a:pt x="12" y="21"/>
                    <a:pt x="12" y="30"/>
                  </a:cubicBezTo>
                  <a:cubicBezTo>
                    <a:pt x="12" y="33"/>
                    <a:pt x="9" y="36"/>
                    <a:pt x="6" y="36"/>
                  </a:cubicBezTo>
                  <a:cubicBezTo>
                    <a:pt x="3" y="36"/>
                    <a:pt x="0" y="33"/>
                    <a:pt x="0" y="30"/>
                  </a:cubicBezTo>
                  <a:cubicBezTo>
                    <a:pt x="0" y="13"/>
                    <a:pt x="23" y="0"/>
                    <a:pt x="54" y="0"/>
                  </a:cubicBezTo>
                  <a:cubicBezTo>
                    <a:pt x="85" y="0"/>
                    <a:pt x="108" y="13"/>
                    <a:pt x="108" y="30"/>
                  </a:cubicBezTo>
                  <a:cubicBezTo>
                    <a:pt x="108" y="33"/>
                    <a:pt x="105" y="36"/>
                    <a:pt x="102"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a:p>
          </p:txBody>
        </p:sp>
        <p:sp>
          <p:nvSpPr>
            <p:cNvPr id="22" name="Freeform 46"/>
            <p:cNvSpPr>
              <a:spLocks/>
            </p:cNvSpPr>
            <p:nvPr/>
          </p:nvSpPr>
          <p:spPr bwMode="auto">
            <a:xfrm>
              <a:off x="3616" y="575"/>
              <a:ext cx="18" cy="185"/>
            </a:xfrm>
            <a:custGeom>
              <a:avLst/>
              <a:gdLst>
                <a:gd name="T0" fmla="*/ 6 w 12"/>
                <a:gd name="T1" fmla="*/ 125 h 125"/>
                <a:gd name="T2" fmla="*/ 0 w 12"/>
                <a:gd name="T3" fmla="*/ 119 h 125"/>
                <a:gd name="T4" fmla="*/ 0 w 12"/>
                <a:gd name="T5" fmla="*/ 6 h 125"/>
                <a:gd name="T6" fmla="*/ 6 w 12"/>
                <a:gd name="T7" fmla="*/ 0 h 125"/>
                <a:gd name="T8" fmla="*/ 12 w 12"/>
                <a:gd name="T9" fmla="*/ 6 h 125"/>
                <a:gd name="T10" fmla="*/ 12 w 12"/>
                <a:gd name="T11" fmla="*/ 119 h 125"/>
                <a:gd name="T12" fmla="*/ 6 w 12"/>
                <a:gd name="T13" fmla="*/ 125 h 125"/>
              </a:gdLst>
              <a:ahLst/>
              <a:cxnLst>
                <a:cxn ang="0">
                  <a:pos x="T0" y="T1"/>
                </a:cxn>
                <a:cxn ang="0">
                  <a:pos x="T2" y="T3"/>
                </a:cxn>
                <a:cxn ang="0">
                  <a:pos x="T4" y="T5"/>
                </a:cxn>
                <a:cxn ang="0">
                  <a:pos x="T6" y="T7"/>
                </a:cxn>
                <a:cxn ang="0">
                  <a:pos x="T8" y="T9"/>
                </a:cxn>
                <a:cxn ang="0">
                  <a:pos x="T10" y="T11"/>
                </a:cxn>
                <a:cxn ang="0">
                  <a:pos x="T12" y="T13"/>
                </a:cxn>
              </a:cxnLst>
              <a:rect l="0" t="0" r="r" b="b"/>
              <a:pathLst>
                <a:path w="12" h="125">
                  <a:moveTo>
                    <a:pt x="6" y="125"/>
                  </a:moveTo>
                  <a:cubicBezTo>
                    <a:pt x="3" y="125"/>
                    <a:pt x="0" y="122"/>
                    <a:pt x="0" y="119"/>
                  </a:cubicBezTo>
                  <a:cubicBezTo>
                    <a:pt x="0" y="6"/>
                    <a:pt x="0" y="6"/>
                    <a:pt x="0" y="6"/>
                  </a:cubicBezTo>
                  <a:cubicBezTo>
                    <a:pt x="0" y="3"/>
                    <a:pt x="3" y="0"/>
                    <a:pt x="6" y="0"/>
                  </a:cubicBezTo>
                  <a:cubicBezTo>
                    <a:pt x="9" y="0"/>
                    <a:pt x="12" y="3"/>
                    <a:pt x="12" y="6"/>
                  </a:cubicBezTo>
                  <a:cubicBezTo>
                    <a:pt x="12" y="119"/>
                    <a:pt x="12" y="119"/>
                    <a:pt x="12" y="119"/>
                  </a:cubicBezTo>
                  <a:cubicBezTo>
                    <a:pt x="12" y="122"/>
                    <a:pt x="9" y="125"/>
                    <a:pt x="6" y="1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a:p>
          </p:txBody>
        </p:sp>
        <p:sp>
          <p:nvSpPr>
            <p:cNvPr id="23" name="Freeform 47"/>
            <p:cNvSpPr>
              <a:spLocks/>
            </p:cNvSpPr>
            <p:nvPr/>
          </p:nvSpPr>
          <p:spPr bwMode="auto">
            <a:xfrm>
              <a:off x="3669" y="575"/>
              <a:ext cx="18" cy="185"/>
            </a:xfrm>
            <a:custGeom>
              <a:avLst/>
              <a:gdLst>
                <a:gd name="T0" fmla="*/ 6 w 12"/>
                <a:gd name="T1" fmla="*/ 125 h 125"/>
                <a:gd name="T2" fmla="*/ 0 w 12"/>
                <a:gd name="T3" fmla="*/ 119 h 125"/>
                <a:gd name="T4" fmla="*/ 0 w 12"/>
                <a:gd name="T5" fmla="*/ 6 h 125"/>
                <a:gd name="T6" fmla="*/ 6 w 12"/>
                <a:gd name="T7" fmla="*/ 0 h 125"/>
                <a:gd name="T8" fmla="*/ 12 w 12"/>
                <a:gd name="T9" fmla="*/ 6 h 125"/>
                <a:gd name="T10" fmla="*/ 12 w 12"/>
                <a:gd name="T11" fmla="*/ 119 h 125"/>
                <a:gd name="T12" fmla="*/ 6 w 12"/>
                <a:gd name="T13" fmla="*/ 125 h 125"/>
              </a:gdLst>
              <a:ahLst/>
              <a:cxnLst>
                <a:cxn ang="0">
                  <a:pos x="T0" y="T1"/>
                </a:cxn>
                <a:cxn ang="0">
                  <a:pos x="T2" y="T3"/>
                </a:cxn>
                <a:cxn ang="0">
                  <a:pos x="T4" y="T5"/>
                </a:cxn>
                <a:cxn ang="0">
                  <a:pos x="T6" y="T7"/>
                </a:cxn>
                <a:cxn ang="0">
                  <a:pos x="T8" y="T9"/>
                </a:cxn>
                <a:cxn ang="0">
                  <a:pos x="T10" y="T11"/>
                </a:cxn>
                <a:cxn ang="0">
                  <a:pos x="T12" y="T13"/>
                </a:cxn>
              </a:cxnLst>
              <a:rect l="0" t="0" r="r" b="b"/>
              <a:pathLst>
                <a:path w="12" h="125">
                  <a:moveTo>
                    <a:pt x="6" y="125"/>
                  </a:moveTo>
                  <a:cubicBezTo>
                    <a:pt x="3" y="125"/>
                    <a:pt x="0" y="122"/>
                    <a:pt x="0" y="119"/>
                  </a:cubicBezTo>
                  <a:cubicBezTo>
                    <a:pt x="0" y="6"/>
                    <a:pt x="0" y="6"/>
                    <a:pt x="0" y="6"/>
                  </a:cubicBezTo>
                  <a:cubicBezTo>
                    <a:pt x="0" y="3"/>
                    <a:pt x="3" y="0"/>
                    <a:pt x="6" y="0"/>
                  </a:cubicBezTo>
                  <a:cubicBezTo>
                    <a:pt x="9" y="0"/>
                    <a:pt x="12" y="3"/>
                    <a:pt x="12" y="6"/>
                  </a:cubicBezTo>
                  <a:cubicBezTo>
                    <a:pt x="12" y="119"/>
                    <a:pt x="12" y="119"/>
                    <a:pt x="12" y="119"/>
                  </a:cubicBezTo>
                  <a:cubicBezTo>
                    <a:pt x="12" y="122"/>
                    <a:pt x="9" y="125"/>
                    <a:pt x="6" y="1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a:p>
          </p:txBody>
        </p:sp>
        <p:sp>
          <p:nvSpPr>
            <p:cNvPr id="24" name="Freeform 48"/>
            <p:cNvSpPr>
              <a:spLocks/>
            </p:cNvSpPr>
            <p:nvPr/>
          </p:nvSpPr>
          <p:spPr bwMode="auto">
            <a:xfrm>
              <a:off x="3474" y="689"/>
              <a:ext cx="71" cy="71"/>
            </a:xfrm>
            <a:custGeom>
              <a:avLst/>
              <a:gdLst>
                <a:gd name="T0" fmla="*/ 6 w 48"/>
                <a:gd name="T1" fmla="*/ 48 h 48"/>
                <a:gd name="T2" fmla="*/ 0 w 48"/>
                <a:gd name="T3" fmla="*/ 42 h 48"/>
                <a:gd name="T4" fmla="*/ 42 w 48"/>
                <a:gd name="T5" fmla="*/ 0 h 48"/>
                <a:gd name="T6" fmla="*/ 48 w 48"/>
                <a:gd name="T7" fmla="*/ 6 h 48"/>
                <a:gd name="T8" fmla="*/ 42 w 48"/>
                <a:gd name="T9" fmla="*/ 12 h 48"/>
                <a:gd name="T10" fmla="*/ 12 w 48"/>
                <a:gd name="T11" fmla="*/ 42 h 48"/>
                <a:gd name="T12" fmla="*/ 6 w 48"/>
                <a:gd name="T13" fmla="*/ 48 h 48"/>
              </a:gdLst>
              <a:ahLst/>
              <a:cxnLst>
                <a:cxn ang="0">
                  <a:pos x="T0" y="T1"/>
                </a:cxn>
                <a:cxn ang="0">
                  <a:pos x="T2" y="T3"/>
                </a:cxn>
                <a:cxn ang="0">
                  <a:pos x="T4" y="T5"/>
                </a:cxn>
                <a:cxn ang="0">
                  <a:pos x="T6" y="T7"/>
                </a:cxn>
                <a:cxn ang="0">
                  <a:pos x="T8" y="T9"/>
                </a:cxn>
                <a:cxn ang="0">
                  <a:pos x="T10" y="T11"/>
                </a:cxn>
                <a:cxn ang="0">
                  <a:pos x="T12" y="T13"/>
                </a:cxn>
              </a:cxnLst>
              <a:rect l="0" t="0" r="r" b="b"/>
              <a:pathLst>
                <a:path w="48" h="48">
                  <a:moveTo>
                    <a:pt x="6" y="48"/>
                  </a:moveTo>
                  <a:cubicBezTo>
                    <a:pt x="3" y="48"/>
                    <a:pt x="0" y="45"/>
                    <a:pt x="0" y="42"/>
                  </a:cubicBezTo>
                  <a:cubicBezTo>
                    <a:pt x="0" y="18"/>
                    <a:pt x="19" y="0"/>
                    <a:pt x="42" y="0"/>
                  </a:cubicBezTo>
                  <a:cubicBezTo>
                    <a:pt x="45" y="0"/>
                    <a:pt x="48" y="2"/>
                    <a:pt x="48" y="6"/>
                  </a:cubicBezTo>
                  <a:cubicBezTo>
                    <a:pt x="48" y="9"/>
                    <a:pt x="45" y="12"/>
                    <a:pt x="42" y="12"/>
                  </a:cubicBezTo>
                  <a:cubicBezTo>
                    <a:pt x="25" y="12"/>
                    <a:pt x="12" y="25"/>
                    <a:pt x="12" y="42"/>
                  </a:cubicBezTo>
                  <a:cubicBezTo>
                    <a:pt x="12" y="45"/>
                    <a:pt x="9" y="48"/>
                    <a:pt x="6"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a:p>
          </p:txBody>
        </p:sp>
        <p:sp>
          <p:nvSpPr>
            <p:cNvPr id="25" name="Freeform 49"/>
            <p:cNvSpPr>
              <a:spLocks/>
            </p:cNvSpPr>
            <p:nvPr/>
          </p:nvSpPr>
          <p:spPr bwMode="auto">
            <a:xfrm>
              <a:off x="3705" y="689"/>
              <a:ext cx="71" cy="71"/>
            </a:xfrm>
            <a:custGeom>
              <a:avLst/>
              <a:gdLst>
                <a:gd name="T0" fmla="*/ 6 w 48"/>
                <a:gd name="T1" fmla="*/ 48 h 48"/>
                <a:gd name="T2" fmla="*/ 0 w 48"/>
                <a:gd name="T3" fmla="*/ 42 h 48"/>
                <a:gd name="T4" fmla="*/ 42 w 48"/>
                <a:gd name="T5" fmla="*/ 0 h 48"/>
                <a:gd name="T6" fmla="*/ 48 w 48"/>
                <a:gd name="T7" fmla="*/ 6 h 48"/>
                <a:gd name="T8" fmla="*/ 42 w 48"/>
                <a:gd name="T9" fmla="*/ 12 h 48"/>
                <a:gd name="T10" fmla="*/ 12 w 48"/>
                <a:gd name="T11" fmla="*/ 42 h 48"/>
                <a:gd name="T12" fmla="*/ 6 w 48"/>
                <a:gd name="T13" fmla="*/ 48 h 48"/>
              </a:gdLst>
              <a:ahLst/>
              <a:cxnLst>
                <a:cxn ang="0">
                  <a:pos x="T0" y="T1"/>
                </a:cxn>
                <a:cxn ang="0">
                  <a:pos x="T2" y="T3"/>
                </a:cxn>
                <a:cxn ang="0">
                  <a:pos x="T4" y="T5"/>
                </a:cxn>
                <a:cxn ang="0">
                  <a:pos x="T6" y="T7"/>
                </a:cxn>
                <a:cxn ang="0">
                  <a:pos x="T8" y="T9"/>
                </a:cxn>
                <a:cxn ang="0">
                  <a:pos x="T10" y="T11"/>
                </a:cxn>
                <a:cxn ang="0">
                  <a:pos x="T12" y="T13"/>
                </a:cxn>
              </a:cxnLst>
              <a:rect l="0" t="0" r="r" b="b"/>
              <a:pathLst>
                <a:path w="48" h="48">
                  <a:moveTo>
                    <a:pt x="6" y="48"/>
                  </a:moveTo>
                  <a:cubicBezTo>
                    <a:pt x="3" y="48"/>
                    <a:pt x="0" y="45"/>
                    <a:pt x="0" y="42"/>
                  </a:cubicBezTo>
                  <a:cubicBezTo>
                    <a:pt x="0" y="18"/>
                    <a:pt x="19" y="0"/>
                    <a:pt x="42" y="0"/>
                  </a:cubicBezTo>
                  <a:cubicBezTo>
                    <a:pt x="45" y="0"/>
                    <a:pt x="48" y="2"/>
                    <a:pt x="48" y="6"/>
                  </a:cubicBezTo>
                  <a:cubicBezTo>
                    <a:pt x="48" y="9"/>
                    <a:pt x="45" y="12"/>
                    <a:pt x="42" y="12"/>
                  </a:cubicBezTo>
                  <a:cubicBezTo>
                    <a:pt x="25" y="12"/>
                    <a:pt x="12" y="25"/>
                    <a:pt x="12" y="42"/>
                  </a:cubicBezTo>
                  <a:cubicBezTo>
                    <a:pt x="12" y="45"/>
                    <a:pt x="9" y="48"/>
                    <a:pt x="6"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a:p>
          </p:txBody>
        </p:sp>
      </p:grpSp>
      <p:grpSp>
        <p:nvGrpSpPr>
          <p:cNvPr id="28" name="Group 40" descr="binoculars icon"/>
          <p:cNvGrpSpPr>
            <a:grpSpLocks noChangeAspect="1"/>
          </p:cNvGrpSpPr>
          <p:nvPr/>
        </p:nvGrpSpPr>
        <p:grpSpPr bwMode="auto">
          <a:xfrm>
            <a:off x="868680" y="2433209"/>
            <a:ext cx="530860" cy="491076"/>
            <a:chOff x="3438" y="454"/>
            <a:chExt cx="427" cy="395"/>
          </a:xfrm>
          <a:solidFill>
            <a:schemeClr val="accent1"/>
          </a:solidFill>
        </p:grpSpPr>
        <p:sp>
          <p:nvSpPr>
            <p:cNvPr id="29" name="Freeform 41"/>
            <p:cNvSpPr>
              <a:spLocks noEditPoints="1"/>
            </p:cNvSpPr>
            <p:nvPr/>
          </p:nvSpPr>
          <p:spPr bwMode="auto">
            <a:xfrm>
              <a:off x="3438" y="653"/>
              <a:ext cx="196" cy="196"/>
            </a:xfrm>
            <a:custGeom>
              <a:avLst/>
              <a:gdLst>
                <a:gd name="T0" fmla="*/ 66 w 132"/>
                <a:gd name="T1" fmla="*/ 132 h 132"/>
                <a:gd name="T2" fmla="*/ 0 w 132"/>
                <a:gd name="T3" fmla="*/ 66 h 132"/>
                <a:gd name="T4" fmla="*/ 66 w 132"/>
                <a:gd name="T5" fmla="*/ 0 h 132"/>
                <a:gd name="T6" fmla="*/ 132 w 132"/>
                <a:gd name="T7" fmla="*/ 66 h 132"/>
                <a:gd name="T8" fmla="*/ 66 w 132"/>
                <a:gd name="T9" fmla="*/ 132 h 132"/>
                <a:gd name="T10" fmla="*/ 66 w 132"/>
                <a:gd name="T11" fmla="*/ 12 h 132"/>
                <a:gd name="T12" fmla="*/ 12 w 132"/>
                <a:gd name="T13" fmla="*/ 66 h 132"/>
                <a:gd name="T14" fmla="*/ 66 w 132"/>
                <a:gd name="T15" fmla="*/ 120 h 132"/>
                <a:gd name="T16" fmla="*/ 120 w 132"/>
                <a:gd name="T17" fmla="*/ 66 h 132"/>
                <a:gd name="T18" fmla="*/ 66 w 132"/>
                <a:gd name="T19" fmla="*/ 1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2" h="132">
                  <a:moveTo>
                    <a:pt x="66" y="132"/>
                  </a:moveTo>
                  <a:cubicBezTo>
                    <a:pt x="29" y="132"/>
                    <a:pt x="0" y="102"/>
                    <a:pt x="0" y="66"/>
                  </a:cubicBezTo>
                  <a:cubicBezTo>
                    <a:pt x="0" y="29"/>
                    <a:pt x="29" y="0"/>
                    <a:pt x="66" y="0"/>
                  </a:cubicBezTo>
                  <a:cubicBezTo>
                    <a:pt x="102" y="0"/>
                    <a:pt x="132" y="29"/>
                    <a:pt x="132" y="66"/>
                  </a:cubicBezTo>
                  <a:cubicBezTo>
                    <a:pt x="132" y="102"/>
                    <a:pt x="102" y="132"/>
                    <a:pt x="66" y="132"/>
                  </a:cubicBezTo>
                  <a:close/>
                  <a:moveTo>
                    <a:pt x="66" y="12"/>
                  </a:moveTo>
                  <a:cubicBezTo>
                    <a:pt x="36" y="12"/>
                    <a:pt x="12" y="36"/>
                    <a:pt x="12" y="66"/>
                  </a:cubicBezTo>
                  <a:cubicBezTo>
                    <a:pt x="12" y="95"/>
                    <a:pt x="36" y="120"/>
                    <a:pt x="66" y="120"/>
                  </a:cubicBezTo>
                  <a:cubicBezTo>
                    <a:pt x="96" y="120"/>
                    <a:pt x="120" y="95"/>
                    <a:pt x="120" y="66"/>
                  </a:cubicBezTo>
                  <a:cubicBezTo>
                    <a:pt x="120" y="36"/>
                    <a:pt x="96" y="12"/>
                    <a:pt x="6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a:p>
          </p:txBody>
        </p:sp>
        <p:sp>
          <p:nvSpPr>
            <p:cNvPr id="30" name="Freeform 42"/>
            <p:cNvSpPr>
              <a:spLocks/>
            </p:cNvSpPr>
            <p:nvPr/>
          </p:nvSpPr>
          <p:spPr bwMode="auto">
            <a:xfrm>
              <a:off x="3455" y="457"/>
              <a:ext cx="179" cy="250"/>
            </a:xfrm>
            <a:custGeom>
              <a:avLst/>
              <a:gdLst>
                <a:gd name="T0" fmla="*/ 7 w 121"/>
                <a:gd name="T1" fmla="*/ 169 h 169"/>
                <a:gd name="T2" fmla="*/ 4 w 121"/>
                <a:gd name="T3" fmla="*/ 168 h 169"/>
                <a:gd name="T4" fmla="*/ 1 w 121"/>
                <a:gd name="T5" fmla="*/ 160 h 169"/>
                <a:gd name="T6" fmla="*/ 37 w 121"/>
                <a:gd name="T7" fmla="*/ 76 h 169"/>
                <a:gd name="T8" fmla="*/ 39 w 121"/>
                <a:gd name="T9" fmla="*/ 74 h 169"/>
                <a:gd name="T10" fmla="*/ 56 w 121"/>
                <a:gd name="T11" fmla="*/ 57 h 169"/>
                <a:gd name="T12" fmla="*/ 73 w 121"/>
                <a:gd name="T13" fmla="*/ 11 h 169"/>
                <a:gd name="T14" fmla="*/ 75 w 121"/>
                <a:gd name="T15" fmla="*/ 8 h 169"/>
                <a:gd name="T16" fmla="*/ 97 w 121"/>
                <a:gd name="T17" fmla="*/ 0 h 169"/>
                <a:gd name="T18" fmla="*/ 119 w 121"/>
                <a:gd name="T19" fmla="*/ 8 h 169"/>
                <a:gd name="T20" fmla="*/ 121 w 121"/>
                <a:gd name="T21" fmla="*/ 13 h 169"/>
                <a:gd name="T22" fmla="*/ 121 w 121"/>
                <a:gd name="T23" fmla="*/ 61 h 169"/>
                <a:gd name="T24" fmla="*/ 115 w 121"/>
                <a:gd name="T25" fmla="*/ 67 h 169"/>
                <a:gd name="T26" fmla="*/ 109 w 121"/>
                <a:gd name="T27" fmla="*/ 61 h 169"/>
                <a:gd name="T28" fmla="*/ 109 w 121"/>
                <a:gd name="T29" fmla="*/ 15 h 169"/>
                <a:gd name="T30" fmla="*/ 84 w 121"/>
                <a:gd name="T31" fmla="*/ 16 h 169"/>
                <a:gd name="T32" fmla="*/ 66 w 121"/>
                <a:gd name="T33" fmla="*/ 63 h 169"/>
                <a:gd name="T34" fmla="*/ 65 w 121"/>
                <a:gd name="T35" fmla="*/ 65 h 169"/>
                <a:gd name="T36" fmla="*/ 48 w 121"/>
                <a:gd name="T37" fmla="*/ 82 h 169"/>
                <a:gd name="T38" fmla="*/ 12 w 121"/>
                <a:gd name="T39" fmla="*/ 165 h 169"/>
                <a:gd name="T40" fmla="*/ 7 w 121"/>
                <a:gd name="T41" fmla="*/ 169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1" h="169">
                  <a:moveTo>
                    <a:pt x="7" y="169"/>
                  </a:moveTo>
                  <a:cubicBezTo>
                    <a:pt x="6" y="169"/>
                    <a:pt x="5" y="168"/>
                    <a:pt x="4" y="168"/>
                  </a:cubicBezTo>
                  <a:cubicBezTo>
                    <a:pt x="1" y="167"/>
                    <a:pt x="0" y="163"/>
                    <a:pt x="1" y="160"/>
                  </a:cubicBezTo>
                  <a:cubicBezTo>
                    <a:pt x="37" y="76"/>
                    <a:pt x="37" y="76"/>
                    <a:pt x="37" y="76"/>
                  </a:cubicBezTo>
                  <a:cubicBezTo>
                    <a:pt x="38" y="76"/>
                    <a:pt x="38" y="75"/>
                    <a:pt x="39" y="74"/>
                  </a:cubicBezTo>
                  <a:cubicBezTo>
                    <a:pt x="56" y="57"/>
                    <a:pt x="56" y="57"/>
                    <a:pt x="56" y="57"/>
                  </a:cubicBezTo>
                  <a:cubicBezTo>
                    <a:pt x="73" y="11"/>
                    <a:pt x="73" y="11"/>
                    <a:pt x="73" y="11"/>
                  </a:cubicBezTo>
                  <a:cubicBezTo>
                    <a:pt x="74" y="10"/>
                    <a:pt x="74" y="9"/>
                    <a:pt x="75" y="8"/>
                  </a:cubicBezTo>
                  <a:cubicBezTo>
                    <a:pt x="80" y="3"/>
                    <a:pt x="88" y="0"/>
                    <a:pt x="97" y="0"/>
                  </a:cubicBezTo>
                  <a:cubicBezTo>
                    <a:pt x="106" y="0"/>
                    <a:pt x="114" y="3"/>
                    <a:pt x="119" y="8"/>
                  </a:cubicBezTo>
                  <a:cubicBezTo>
                    <a:pt x="120" y="10"/>
                    <a:pt x="121" y="11"/>
                    <a:pt x="121" y="13"/>
                  </a:cubicBezTo>
                  <a:cubicBezTo>
                    <a:pt x="121" y="61"/>
                    <a:pt x="121" y="61"/>
                    <a:pt x="121" y="61"/>
                  </a:cubicBezTo>
                  <a:cubicBezTo>
                    <a:pt x="121" y="64"/>
                    <a:pt x="118" y="67"/>
                    <a:pt x="115" y="67"/>
                  </a:cubicBezTo>
                  <a:cubicBezTo>
                    <a:pt x="112" y="67"/>
                    <a:pt x="109" y="64"/>
                    <a:pt x="109" y="61"/>
                  </a:cubicBezTo>
                  <a:cubicBezTo>
                    <a:pt x="109" y="15"/>
                    <a:pt x="109" y="15"/>
                    <a:pt x="109" y="15"/>
                  </a:cubicBezTo>
                  <a:cubicBezTo>
                    <a:pt x="102" y="10"/>
                    <a:pt x="90" y="11"/>
                    <a:pt x="84" y="16"/>
                  </a:cubicBezTo>
                  <a:cubicBezTo>
                    <a:pt x="66" y="63"/>
                    <a:pt x="66" y="63"/>
                    <a:pt x="66" y="63"/>
                  </a:cubicBezTo>
                  <a:cubicBezTo>
                    <a:pt x="66" y="64"/>
                    <a:pt x="66" y="64"/>
                    <a:pt x="65" y="65"/>
                  </a:cubicBezTo>
                  <a:cubicBezTo>
                    <a:pt x="48" y="82"/>
                    <a:pt x="48" y="82"/>
                    <a:pt x="48" y="82"/>
                  </a:cubicBezTo>
                  <a:cubicBezTo>
                    <a:pt x="12" y="165"/>
                    <a:pt x="12" y="165"/>
                    <a:pt x="12" y="165"/>
                  </a:cubicBezTo>
                  <a:cubicBezTo>
                    <a:pt x="11" y="167"/>
                    <a:pt x="9" y="169"/>
                    <a:pt x="7"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a:p>
          </p:txBody>
        </p:sp>
        <p:sp>
          <p:nvSpPr>
            <p:cNvPr id="31" name="Freeform 43"/>
            <p:cNvSpPr>
              <a:spLocks noEditPoints="1"/>
            </p:cNvSpPr>
            <p:nvPr/>
          </p:nvSpPr>
          <p:spPr bwMode="auto">
            <a:xfrm>
              <a:off x="3669" y="653"/>
              <a:ext cx="196" cy="196"/>
            </a:xfrm>
            <a:custGeom>
              <a:avLst/>
              <a:gdLst>
                <a:gd name="T0" fmla="*/ 66 w 132"/>
                <a:gd name="T1" fmla="*/ 132 h 132"/>
                <a:gd name="T2" fmla="*/ 0 w 132"/>
                <a:gd name="T3" fmla="*/ 66 h 132"/>
                <a:gd name="T4" fmla="*/ 66 w 132"/>
                <a:gd name="T5" fmla="*/ 0 h 132"/>
                <a:gd name="T6" fmla="*/ 132 w 132"/>
                <a:gd name="T7" fmla="*/ 66 h 132"/>
                <a:gd name="T8" fmla="*/ 66 w 132"/>
                <a:gd name="T9" fmla="*/ 132 h 132"/>
                <a:gd name="T10" fmla="*/ 66 w 132"/>
                <a:gd name="T11" fmla="*/ 12 h 132"/>
                <a:gd name="T12" fmla="*/ 12 w 132"/>
                <a:gd name="T13" fmla="*/ 66 h 132"/>
                <a:gd name="T14" fmla="*/ 66 w 132"/>
                <a:gd name="T15" fmla="*/ 120 h 132"/>
                <a:gd name="T16" fmla="*/ 120 w 132"/>
                <a:gd name="T17" fmla="*/ 66 h 132"/>
                <a:gd name="T18" fmla="*/ 66 w 132"/>
                <a:gd name="T19" fmla="*/ 1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2" h="132">
                  <a:moveTo>
                    <a:pt x="66" y="132"/>
                  </a:moveTo>
                  <a:cubicBezTo>
                    <a:pt x="29" y="132"/>
                    <a:pt x="0" y="102"/>
                    <a:pt x="0" y="66"/>
                  </a:cubicBezTo>
                  <a:cubicBezTo>
                    <a:pt x="0" y="29"/>
                    <a:pt x="29" y="0"/>
                    <a:pt x="66" y="0"/>
                  </a:cubicBezTo>
                  <a:cubicBezTo>
                    <a:pt x="102" y="0"/>
                    <a:pt x="132" y="29"/>
                    <a:pt x="132" y="66"/>
                  </a:cubicBezTo>
                  <a:cubicBezTo>
                    <a:pt x="132" y="102"/>
                    <a:pt x="102" y="132"/>
                    <a:pt x="66" y="132"/>
                  </a:cubicBezTo>
                  <a:close/>
                  <a:moveTo>
                    <a:pt x="66" y="12"/>
                  </a:moveTo>
                  <a:cubicBezTo>
                    <a:pt x="36" y="12"/>
                    <a:pt x="12" y="36"/>
                    <a:pt x="12" y="66"/>
                  </a:cubicBezTo>
                  <a:cubicBezTo>
                    <a:pt x="12" y="95"/>
                    <a:pt x="36" y="120"/>
                    <a:pt x="66" y="120"/>
                  </a:cubicBezTo>
                  <a:cubicBezTo>
                    <a:pt x="96" y="120"/>
                    <a:pt x="120" y="95"/>
                    <a:pt x="120" y="66"/>
                  </a:cubicBezTo>
                  <a:cubicBezTo>
                    <a:pt x="120" y="36"/>
                    <a:pt x="96" y="12"/>
                    <a:pt x="6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a:p>
          </p:txBody>
        </p:sp>
        <p:sp>
          <p:nvSpPr>
            <p:cNvPr id="32" name="Freeform 44"/>
            <p:cNvSpPr>
              <a:spLocks/>
            </p:cNvSpPr>
            <p:nvPr/>
          </p:nvSpPr>
          <p:spPr bwMode="auto">
            <a:xfrm>
              <a:off x="3669" y="454"/>
              <a:ext cx="179" cy="253"/>
            </a:xfrm>
            <a:custGeom>
              <a:avLst/>
              <a:gdLst>
                <a:gd name="T0" fmla="*/ 114 w 121"/>
                <a:gd name="T1" fmla="*/ 171 h 171"/>
                <a:gd name="T2" fmla="*/ 108 w 121"/>
                <a:gd name="T3" fmla="*/ 167 h 171"/>
                <a:gd name="T4" fmla="*/ 73 w 121"/>
                <a:gd name="T5" fmla="*/ 84 h 171"/>
                <a:gd name="T6" fmla="*/ 56 w 121"/>
                <a:gd name="T7" fmla="*/ 67 h 171"/>
                <a:gd name="T8" fmla="*/ 54 w 121"/>
                <a:gd name="T9" fmla="*/ 65 h 171"/>
                <a:gd name="T10" fmla="*/ 37 w 121"/>
                <a:gd name="T11" fmla="*/ 19 h 171"/>
                <a:gd name="T12" fmla="*/ 12 w 121"/>
                <a:gd name="T13" fmla="*/ 18 h 171"/>
                <a:gd name="T14" fmla="*/ 12 w 121"/>
                <a:gd name="T15" fmla="*/ 63 h 171"/>
                <a:gd name="T16" fmla="*/ 6 w 121"/>
                <a:gd name="T17" fmla="*/ 69 h 171"/>
                <a:gd name="T18" fmla="*/ 0 w 121"/>
                <a:gd name="T19" fmla="*/ 63 h 171"/>
                <a:gd name="T20" fmla="*/ 0 w 121"/>
                <a:gd name="T21" fmla="*/ 15 h 171"/>
                <a:gd name="T22" fmla="*/ 2 w 121"/>
                <a:gd name="T23" fmla="*/ 11 h 171"/>
                <a:gd name="T24" fmla="*/ 46 w 121"/>
                <a:gd name="T25" fmla="*/ 11 h 171"/>
                <a:gd name="T26" fmla="*/ 47 w 121"/>
                <a:gd name="T27" fmla="*/ 13 h 171"/>
                <a:gd name="T28" fmla="*/ 65 w 121"/>
                <a:gd name="T29" fmla="*/ 59 h 171"/>
                <a:gd name="T30" fmla="*/ 82 w 121"/>
                <a:gd name="T31" fmla="*/ 76 h 171"/>
                <a:gd name="T32" fmla="*/ 83 w 121"/>
                <a:gd name="T33" fmla="*/ 78 h 171"/>
                <a:gd name="T34" fmla="*/ 119 w 121"/>
                <a:gd name="T35" fmla="*/ 162 h 171"/>
                <a:gd name="T36" fmla="*/ 116 w 121"/>
                <a:gd name="T37" fmla="*/ 170 h 171"/>
                <a:gd name="T38" fmla="*/ 114 w 121"/>
                <a:gd name="T39" fmla="*/ 171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1" h="171">
                  <a:moveTo>
                    <a:pt x="114" y="171"/>
                  </a:moveTo>
                  <a:cubicBezTo>
                    <a:pt x="112" y="171"/>
                    <a:pt x="109" y="169"/>
                    <a:pt x="108" y="167"/>
                  </a:cubicBezTo>
                  <a:cubicBezTo>
                    <a:pt x="73" y="84"/>
                    <a:pt x="73" y="84"/>
                    <a:pt x="73" y="84"/>
                  </a:cubicBezTo>
                  <a:cubicBezTo>
                    <a:pt x="56" y="67"/>
                    <a:pt x="56" y="67"/>
                    <a:pt x="56" y="67"/>
                  </a:cubicBezTo>
                  <a:cubicBezTo>
                    <a:pt x="55" y="66"/>
                    <a:pt x="55" y="66"/>
                    <a:pt x="54" y="65"/>
                  </a:cubicBezTo>
                  <a:cubicBezTo>
                    <a:pt x="37" y="19"/>
                    <a:pt x="37" y="19"/>
                    <a:pt x="37" y="19"/>
                  </a:cubicBezTo>
                  <a:cubicBezTo>
                    <a:pt x="30" y="13"/>
                    <a:pt x="19" y="13"/>
                    <a:pt x="12" y="18"/>
                  </a:cubicBezTo>
                  <a:cubicBezTo>
                    <a:pt x="12" y="63"/>
                    <a:pt x="12" y="63"/>
                    <a:pt x="12" y="63"/>
                  </a:cubicBezTo>
                  <a:cubicBezTo>
                    <a:pt x="12" y="66"/>
                    <a:pt x="9" y="69"/>
                    <a:pt x="6" y="69"/>
                  </a:cubicBezTo>
                  <a:cubicBezTo>
                    <a:pt x="3" y="69"/>
                    <a:pt x="0" y="66"/>
                    <a:pt x="0" y="63"/>
                  </a:cubicBezTo>
                  <a:cubicBezTo>
                    <a:pt x="0" y="15"/>
                    <a:pt x="0" y="15"/>
                    <a:pt x="0" y="15"/>
                  </a:cubicBezTo>
                  <a:cubicBezTo>
                    <a:pt x="0" y="14"/>
                    <a:pt x="0" y="12"/>
                    <a:pt x="2" y="11"/>
                  </a:cubicBezTo>
                  <a:cubicBezTo>
                    <a:pt x="13" y="0"/>
                    <a:pt x="35" y="0"/>
                    <a:pt x="46" y="11"/>
                  </a:cubicBezTo>
                  <a:cubicBezTo>
                    <a:pt x="47" y="12"/>
                    <a:pt x="47" y="12"/>
                    <a:pt x="47" y="13"/>
                  </a:cubicBezTo>
                  <a:cubicBezTo>
                    <a:pt x="65" y="59"/>
                    <a:pt x="65" y="59"/>
                    <a:pt x="65" y="59"/>
                  </a:cubicBezTo>
                  <a:cubicBezTo>
                    <a:pt x="82" y="76"/>
                    <a:pt x="82" y="76"/>
                    <a:pt x="82" y="76"/>
                  </a:cubicBezTo>
                  <a:cubicBezTo>
                    <a:pt x="83" y="77"/>
                    <a:pt x="83" y="78"/>
                    <a:pt x="83" y="78"/>
                  </a:cubicBezTo>
                  <a:cubicBezTo>
                    <a:pt x="119" y="162"/>
                    <a:pt x="119" y="162"/>
                    <a:pt x="119" y="162"/>
                  </a:cubicBezTo>
                  <a:cubicBezTo>
                    <a:pt x="121" y="165"/>
                    <a:pt x="119" y="169"/>
                    <a:pt x="116" y="170"/>
                  </a:cubicBezTo>
                  <a:cubicBezTo>
                    <a:pt x="115" y="170"/>
                    <a:pt x="115" y="171"/>
                    <a:pt x="114" y="1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a:p>
          </p:txBody>
        </p:sp>
        <p:sp>
          <p:nvSpPr>
            <p:cNvPr id="33" name="Freeform 45"/>
            <p:cNvSpPr>
              <a:spLocks/>
            </p:cNvSpPr>
            <p:nvPr/>
          </p:nvSpPr>
          <p:spPr bwMode="auto">
            <a:xfrm>
              <a:off x="3572" y="574"/>
              <a:ext cx="159" cy="53"/>
            </a:xfrm>
            <a:custGeom>
              <a:avLst/>
              <a:gdLst>
                <a:gd name="T0" fmla="*/ 102 w 108"/>
                <a:gd name="T1" fmla="*/ 36 h 36"/>
                <a:gd name="T2" fmla="*/ 96 w 108"/>
                <a:gd name="T3" fmla="*/ 30 h 36"/>
                <a:gd name="T4" fmla="*/ 54 w 108"/>
                <a:gd name="T5" fmla="*/ 12 h 36"/>
                <a:gd name="T6" fmla="*/ 12 w 108"/>
                <a:gd name="T7" fmla="*/ 30 h 36"/>
                <a:gd name="T8" fmla="*/ 6 w 108"/>
                <a:gd name="T9" fmla="*/ 36 h 36"/>
                <a:gd name="T10" fmla="*/ 0 w 108"/>
                <a:gd name="T11" fmla="*/ 30 h 36"/>
                <a:gd name="T12" fmla="*/ 54 w 108"/>
                <a:gd name="T13" fmla="*/ 0 h 36"/>
                <a:gd name="T14" fmla="*/ 108 w 108"/>
                <a:gd name="T15" fmla="*/ 30 h 36"/>
                <a:gd name="T16" fmla="*/ 102 w 108"/>
                <a:gd name="T17"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8" h="36">
                  <a:moveTo>
                    <a:pt x="102" y="36"/>
                  </a:moveTo>
                  <a:cubicBezTo>
                    <a:pt x="99" y="36"/>
                    <a:pt x="96" y="33"/>
                    <a:pt x="96" y="30"/>
                  </a:cubicBezTo>
                  <a:cubicBezTo>
                    <a:pt x="96" y="21"/>
                    <a:pt x="78" y="12"/>
                    <a:pt x="54" y="12"/>
                  </a:cubicBezTo>
                  <a:cubicBezTo>
                    <a:pt x="30" y="12"/>
                    <a:pt x="12" y="21"/>
                    <a:pt x="12" y="30"/>
                  </a:cubicBezTo>
                  <a:cubicBezTo>
                    <a:pt x="12" y="33"/>
                    <a:pt x="9" y="36"/>
                    <a:pt x="6" y="36"/>
                  </a:cubicBezTo>
                  <a:cubicBezTo>
                    <a:pt x="3" y="36"/>
                    <a:pt x="0" y="33"/>
                    <a:pt x="0" y="30"/>
                  </a:cubicBezTo>
                  <a:cubicBezTo>
                    <a:pt x="0" y="13"/>
                    <a:pt x="23" y="0"/>
                    <a:pt x="54" y="0"/>
                  </a:cubicBezTo>
                  <a:cubicBezTo>
                    <a:pt x="85" y="0"/>
                    <a:pt x="108" y="13"/>
                    <a:pt x="108" y="30"/>
                  </a:cubicBezTo>
                  <a:cubicBezTo>
                    <a:pt x="108" y="33"/>
                    <a:pt x="105" y="36"/>
                    <a:pt x="102"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a:p>
          </p:txBody>
        </p:sp>
        <p:sp>
          <p:nvSpPr>
            <p:cNvPr id="34" name="Freeform 46"/>
            <p:cNvSpPr>
              <a:spLocks/>
            </p:cNvSpPr>
            <p:nvPr/>
          </p:nvSpPr>
          <p:spPr bwMode="auto">
            <a:xfrm>
              <a:off x="3616" y="575"/>
              <a:ext cx="18" cy="185"/>
            </a:xfrm>
            <a:custGeom>
              <a:avLst/>
              <a:gdLst>
                <a:gd name="T0" fmla="*/ 6 w 12"/>
                <a:gd name="T1" fmla="*/ 125 h 125"/>
                <a:gd name="T2" fmla="*/ 0 w 12"/>
                <a:gd name="T3" fmla="*/ 119 h 125"/>
                <a:gd name="T4" fmla="*/ 0 w 12"/>
                <a:gd name="T5" fmla="*/ 6 h 125"/>
                <a:gd name="T6" fmla="*/ 6 w 12"/>
                <a:gd name="T7" fmla="*/ 0 h 125"/>
                <a:gd name="T8" fmla="*/ 12 w 12"/>
                <a:gd name="T9" fmla="*/ 6 h 125"/>
                <a:gd name="T10" fmla="*/ 12 w 12"/>
                <a:gd name="T11" fmla="*/ 119 h 125"/>
                <a:gd name="T12" fmla="*/ 6 w 12"/>
                <a:gd name="T13" fmla="*/ 125 h 125"/>
              </a:gdLst>
              <a:ahLst/>
              <a:cxnLst>
                <a:cxn ang="0">
                  <a:pos x="T0" y="T1"/>
                </a:cxn>
                <a:cxn ang="0">
                  <a:pos x="T2" y="T3"/>
                </a:cxn>
                <a:cxn ang="0">
                  <a:pos x="T4" y="T5"/>
                </a:cxn>
                <a:cxn ang="0">
                  <a:pos x="T6" y="T7"/>
                </a:cxn>
                <a:cxn ang="0">
                  <a:pos x="T8" y="T9"/>
                </a:cxn>
                <a:cxn ang="0">
                  <a:pos x="T10" y="T11"/>
                </a:cxn>
                <a:cxn ang="0">
                  <a:pos x="T12" y="T13"/>
                </a:cxn>
              </a:cxnLst>
              <a:rect l="0" t="0" r="r" b="b"/>
              <a:pathLst>
                <a:path w="12" h="125">
                  <a:moveTo>
                    <a:pt x="6" y="125"/>
                  </a:moveTo>
                  <a:cubicBezTo>
                    <a:pt x="3" y="125"/>
                    <a:pt x="0" y="122"/>
                    <a:pt x="0" y="119"/>
                  </a:cubicBezTo>
                  <a:cubicBezTo>
                    <a:pt x="0" y="6"/>
                    <a:pt x="0" y="6"/>
                    <a:pt x="0" y="6"/>
                  </a:cubicBezTo>
                  <a:cubicBezTo>
                    <a:pt x="0" y="3"/>
                    <a:pt x="3" y="0"/>
                    <a:pt x="6" y="0"/>
                  </a:cubicBezTo>
                  <a:cubicBezTo>
                    <a:pt x="9" y="0"/>
                    <a:pt x="12" y="3"/>
                    <a:pt x="12" y="6"/>
                  </a:cubicBezTo>
                  <a:cubicBezTo>
                    <a:pt x="12" y="119"/>
                    <a:pt x="12" y="119"/>
                    <a:pt x="12" y="119"/>
                  </a:cubicBezTo>
                  <a:cubicBezTo>
                    <a:pt x="12" y="122"/>
                    <a:pt x="9" y="125"/>
                    <a:pt x="6" y="1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a:p>
          </p:txBody>
        </p:sp>
        <p:sp>
          <p:nvSpPr>
            <p:cNvPr id="35" name="Freeform 47"/>
            <p:cNvSpPr>
              <a:spLocks/>
            </p:cNvSpPr>
            <p:nvPr/>
          </p:nvSpPr>
          <p:spPr bwMode="auto">
            <a:xfrm>
              <a:off x="3669" y="575"/>
              <a:ext cx="18" cy="185"/>
            </a:xfrm>
            <a:custGeom>
              <a:avLst/>
              <a:gdLst>
                <a:gd name="T0" fmla="*/ 6 w 12"/>
                <a:gd name="T1" fmla="*/ 125 h 125"/>
                <a:gd name="T2" fmla="*/ 0 w 12"/>
                <a:gd name="T3" fmla="*/ 119 h 125"/>
                <a:gd name="T4" fmla="*/ 0 w 12"/>
                <a:gd name="T5" fmla="*/ 6 h 125"/>
                <a:gd name="T6" fmla="*/ 6 w 12"/>
                <a:gd name="T7" fmla="*/ 0 h 125"/>
                <a:gd name="T8" fmla="*/ 12 w 12"/>
                <a:gd name="T9" fmla="*/ 6 h 125"/>
                <a:gd name="T10" fmla="*/ 12 w 12"/>
                <a:gd name="T11" fmla="*/ 119 h 125"/>
                <a:gd name="T12" fmla="*/ 6 w 12"/>
                <a:gd name="T13" fmla="*/ 125 h 125"/>
              </a:gdLst>
              <a:ahLst/>
              <a:cxnLst>
                <a:cxn ang="0">
                  <a:pos x="T0" y="T1"/>
                </a:cxn>
                <a:cxn ang="0">
                  <a:pos x="T2" y="T3"/>
                </a:cxn>
                <a:cxn ang="0">
                  <a:pos x="T4" y="T5"/>
                </a:cxn>
                <a:cxn ang="0">
                  <a:pos x="T6" y="T7"/>
                </a:cxn>
                <a:cxn ang="0">
                  <a:pos x="T8" y="T9"/>
                </a:cxn>
                <a:cxn ang="0">
                  <a:pos x="T10" y="T11"/>
                </a:cxn>
                <a:cxn ang="0">
                  <a:pos x="T12" y="T13"/>
                </a:cxn>
              </a:cxnLst>
              <a:rect l="0" t="0" r="r" b="b"/>
              <a:pathLst>
                <a:path w="12" h="125">
                  <a:moveTo>
                    <a:pt x="6" y="125"/>
                  </a:moveTo>
                  <a:cubicBezTo>
                    <a:pt x="3" y="125"/>
                    <a:pt x="0" y="122"/>
                    <a:pt x="0" y="119"/>
                  </a:cubicBezTo>
                  <a:cubicBezTo>
                    <a:pt x="0" y="6"/>
                    <a:pt x="0" y="6"/>
                    <a:pt x="0" y="6"/>
                  </a:cubicBezTo>
                  <a:cubicBezTo>
                    <a:pt x="0" y="3"/>
                    <a:pt x="3" y="0"/>
                    <a:pt x="6" y="0"/>
                  </a:cubicBezTo>
                  <a:cubicBezTo>
                    <a:pt x="9" y="0"/>
                    <a:pt x="12" y="3"/>
                    <a:pt x="12" y="6"/>
                  </a:cubicBezTo>
                  <a:cubicBezTo>
                    <a:pt x="12" y="119"/>
                    <a:pt x="12" y="119"/>
                    <a:pt x="12" y="119"/>
                  </a:cubicBezTo>
                  <a:cubicBezTo>
                    <a:pt x="12" y="122"/>
                    <a:pt x="9" y="125"/>
                    <a:pt x="6" y="1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a:p>
          </p:txBody>
        </p:sp>
        <p:sp>
          <p:nvSpPr>
            <p:cNvPr id="36" name="Freeform 48"/>
            <p:cNvSpPr>
              <a:spLocks/>
            </p:cNvSpPr>
            <p:nvPr/>
          </p:nvSpPr>
          <p:spPr bwMode="auto">
            <a:xfrm>
              <a:off x="3474" y="689"/>
              <a:ext cx="71" cy="71"/>
            </a:xfrm>
            <a:custGeom>
              <a:avLst/>
              <a:gdLst>
                <a:gd name="T0" fmla="*/ 6 w 48"/>
                <a:gd name="T1" fmla="*/ 48 h 48"/>
                <a:gd name="T2" fmla="*/ 0 w 48"/>
                <a:gd name="T3" fmla="*/ 42 h 48"/>
                <a:gd name="T4" fmla="*/ 42 w 48"/>
                <a:gd name="T5" fmla="*/ 0 h 48"/>
                <a:gd name="T6" fmla="*/ 48 w 48"/>
                <a:gd name="T7" fmla="*/ 6 h 48"/>
                <a:gd name="T8" fmla="*/ 42 w 48"/>
                <a:gd name="T9" fmla="*/ 12 h 48"/>
                <a:gd name="T10" fmla="*/ 12 w 48"/>
                <a:gd name="T11" fmla="*/ 42 h 48"/>
                <a:gd name="T12" fmla="*/ 6 w 48"/>
                <a:gd name="T13" fmla="*/ 48 h 48"/>
              </a:gdLst>
              <a:ahLst/>
              <a:cxnLst>
                <a:cxn ang="0">
                  <a:pos x="T0" y="T1"/>
                </a:cxn>
                <a:cxn ang="0">
                  <a:pos x="T2" y="T3"/>
                </a:cxn>
                <a:cxn ang="0">
                  <a:pos x="T4" y="T5"/>
                </a:cxn>
                <a:cxn ang="0">
                  <a:pos x="T6" y="T7"/>
                </a:cxn>
                <a:cxn ang="0">
                  <a:pos x="T8" y="T9"/>
                </a:cxn>
                <a:cxn ang="0">
                  <a:pos x="T10" y="T11"/>
                </a:cxn>
                <a:cxn ang="0">
                  <a:pos x="T12" y="T13"/>
                </a:cxn>
              </a:cxnLst>
              <a:rect l="0" t="0" r="r" b="b"/>
              <a:pathLst>
                <a:path w="48" h="48">
                  <a:moveTo>
                    <a:pt x="6" y="48"/>
                  </a:moveTo>
                  <a:cubicBezTo>
                    <a:pt x="3" y="48"/>
                    <a:pt x="0" y="45"/>
                    <a:pt x="0" y="42"/>
                  </a:cubicBezTo>
                  <a:cubicBezTo>
                    <a:pt x="0" y="18"/>
                    <a:pt x="19" y="0"/>
                    <a:pt x="42" y="0"/>
                  </a:cubicBezTo>
                  <a:cubicBezTo>
                    <a:pt x="45" y="0"/>
                    <a:pt x="48" y="2"/>
                    <a:pt x="48" y="6"/>
                  </a:cubicBezTo>
                  <a:cubicBezTo>
                    <a:pt x="48" y="9"/>
                    <a:pt x="45" y="12"/>
                    <a:pt x="42" y="12"/>
                  </a:cubicBezTo>
                  <a:cubicBezTo>
                    <a:pt x="25" y="12"/>
                    <a:pt x="12" y="25"/>
                    <a:pt x="12" y="42"/>
                  </a:cubicBezTo>
                  <a:cubicBezTo>
                    <a:pt x="12" y="45"/>
                    <a:pt x="9" y="48"/>
                    <a:pt x="6"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a:p>
          </p:txBody>
        </p:sp>
        <p:sp>
          <p:nvSpPr>
            <p:cNvPr id="37" name="Freeform 49"/>
            <p:cNvSpPr>
              <a:spLocks/>
            </p:cNvSpPr>
            <p:nvPr/>
          </p:nvSpPr>
          <p:spPr bwMode="auto">
            <a:xfrm>
              <a:off x="3705" y="689"/>
              <a:ext cx="71" cy="71"/>
            </a:xfrm>
            <a:custGeom>
              <a:avLst/>
              <a:gdLst>
                <a:gd name="T0" fmla="*/ 6 w 48"/>
                <a:gd name="T1" fmla="*/ 48 h 48"/>
                <a:gd name="T2" fmla="*/ 0 w 48"/>
                <a:gd name="T3" fmla="*/ 42 h 48"/>
                <a:gd name="T4" fmla="*/ 42 w 48"/>
                <a:gd name="T5" fmla="*/ 0 h 48"/>
                <a:gd name="T6" fmla="*/ 48 w 48"/>
                <a:gd name="T7" fmla="*/ 6 h 48"/>
                <a:gd name="T8" fmla="*/ 42 w 48"/>
                <a:gd name="T9" fmla="*/ 12 h 48"/>
                <a:gd name="T10" fmla="*/ 12 w 48"/>
                <a:gd name="T11" fmla="*/ 42 h 48"/>
                <a:gd name="T12" fmla="*/ 6 w 48"/>
                <a:gd name="T13" fmla="*/ 48 h 48"/>
              </a:gdLst>
              <a:ahLst/>
              <a:cxnLst>
                <a:cxn ang="0">
                  <a:pos x="T0" y="T1"/>
                </a:cxn>
                <a:cxn ang="0">
                  <a:pos x="T2" y="T3"/>
                </a:cxn>
                <a:cxn ang="0">
                  <a:pos x="T4" y="T5"/>
                </a:cxn>
                <a:cxn ang="0">
                  <a:pos x="T6" y="T7"/>
                </a:cxn>
                <a:cxn ang="0">
                  <a:pos x="T8" y="T9"/>
                </a:cxn>
                <a:cxn ang="0">
                  <a:pos x="T10" y="T11"/>
                </a:cxn>
                <a:cxn ang="0">
                  <a:pos x="T12" y="T13"/>
                </a:cxn>
              </a:cxnLst>
              <a:rect l="0" t="0" r="r" b="b"/>
              <a:pathLst>
                <a:path w="48" h="48">
                  <a:moveTo>
                    <a:pt x="6" y="48"/>
                  </a:moveTo>
                  <a:cubicBezTo>
                    <a:pt x="3" y="48"/>
                    <a:pt x="0" y="45"/>
                    <a:pt x="0" y="42"/>
                  </a:cubicBezTo>
                  <a:cubicBezTo>
                    <a:pt x="0" y="18"/>
                    <a:pt x="19" y="0"/>
                    <a:pt x="42" y="0"/>
                  </a:cubicBezTo>
                  <a:cubicBezTo>
                    <a:pt x="45" y="0"/>
                    <a:pt x="48" y="2"/>
                    <a:pt x="48" y="6"/>
                  </a:cubicBezTo>
                  <a:cubicBezTo>
                    <a:pt x="48" y="9"/>
                    <a:pt x="45" y="12"/>
                    <a:pt x="42" y="12"/>
                  </a:cubicBezTo>
                  <a:cubicBezTo>
                    <a:pt x="25" y="12"/>
                    <a:pt x="12" y="25"/>
                    <a:pt x="12" y="42"/>
                  </a:cubicBezTo>
                  <a:cubicBezTo>
                    <a:pt x="12" y="45"/>
                    <a:pt x="9" y="48"/>
                    <a:pt x="6"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89670362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CONTACT US</a:t>
            </a:r>
          </a:p>
        </p:txBody>
      </p:sp>
      <p:sp>
        <p:nvSpPr>
          <p:cNvPr id="24" name="TextBox 23">
            <a:extLst>
              <a:ext uri="{FF2B5EF4-FFF2-40B4-BE49-F238E27FC236}">
                <a16:creationId xmlns:a16="http://schemas.microsoft.com/office/drawing/2014/main" id="{A19C531A-E02A-49E0-B939-69268E1A2E6D}"/>
              </a:ext>
            </a:extLst>
          </p:cNvPr>
          <p:cNvSpPr txBox="1"/>
          <p:nvPr/>
        </p:nvSpPr>
        <p:spPr>
          <a:xfrm>
            <a:off x="9332243" y="6159717"/>
            <a:ext cx="817012" cy="261610"/>
          </a:xfrm>
          <a:prstGeom prst="rect">
            <a:avLst/>
          </a:prstGeom>
          <a:noFill/>
        </p:spPr>
        <p:txBody>
          <a:bodyPr wrap="square" rtlCol="0">
            <a:spAutoFit/>
          </a:bodyPr>
          <a:lstStyle/>
          <a:p>
            <a:pPr algn="ctr"/>
            <a:endParaRPr lang="en-US" sz="1100">
              <a:solidFill>
                <a:schemeClr val="bg1">
                  <a:lumMod val="65000"/>
                </a:schemeClr>
              </a:solidFill>
              <a:cs typeface="Arial" panose="020B0604020202020204" pitchFamily="34" charset="0"/>
            </a:endParaRPr>
          </a:p>
        </p:txBody>
      </p:sp>
      <p:pic>
        <p:nvPicPr>
          <p:cNvPr id="2" name="Picture 1"/>
          <p:cNvPicPr>
            <a:picLocks noChangeAspect="1"/>
          </p:cNvPicPr>
          <p:nvPr/>
        </p:nvPicPr>
        <p:blipFill>
          <a:blip r:embed="rId3"/>
          <a:stretch>
            <a:fillRect/>
          </a:stretch>
        </p:blipFill>
        <p:spPr>
          <a:xfrm>
            <a:off x="2069036" y="1911015"/>
            <a:ext cx="8300667" cy="4305970"/>
          </a:xfrm>
          <a:prstGeom prst="rect">
            <a:avLst/>
          </a:prstGeom>
        </p:spPr>
      </p:pic>
    </p:spTree>
    <p:extLst>
      <p:ext uri="{BB962C8B-B14F-4D97-AF65-F5344CB8AC3E}">
        <p14:creationId xmlns:p14="http://schemas.microsoft.com/office/powerpoint/2010/main" val="350932572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CONTACT US</a:t>
            </a:r>
          </a:p>
        </p:txBody>
      </p:sp>
      <p:sp>
        <p:nvSpPr>
          <p:cNvPr id="24" name="TextBox 23">
            <a:extLst>
              <a:ext uri="{FF2B5EF4-FFF2-40B4-BE49-F238E27FC236}">
                <a16:creationId xmlns:a16="http://schemas.microsoft.com/office/drawing/2014/main" id="{A19C531A-E02A-49E0-B939-69268E1A2E6D}"/>
              </a:ext>
            </a:extLst>
          </p:cNvPr>
          <p:cNvSpPr txBox="1"/>
          <p:nvPr/>
        </p:nvSpPr>
        <p:spPr>
          <a:xfrm>
            <a:off x="9332243" y="6159717"/>
            <a:ext cx="817012" cy="261610"/>
          </a:xfrm>
          <a:prstGeom prst="rect">
            <a:avLst/>
          </a:prstGeom>
          <a:noFill/>
        </p:spPr>
        <p:txBody>
          <a:bodyPr wrap="square" rtlCol="0">
            <a:spAutoFit/>
          </a:bodyPr>
          <a:lstStyle/>
          <a:p>
            <a:pPr algn="ctr"/>
            <a:endParaRPr lang="en-US" sz="1100">
              <a:solidFill>
                <a:schemeClr val="bg1">
                  <a:lumMod val="65000"/>
                </a:schemeClr>
              </a:solidFill>
              <a:cs typeface="Arial" panose="020B0604020202020204" pitchFamily="34" charset="0"/>
            </a:endParaRPr>
          </a:p>
        </p:txBody>
      </p:sp>
      <p:pic>
        <p:nvPicPr>
          <p:cNvPr id="2" name="Picture 1"/>
          <p:cNvPicPr>
            <a:picLocks noChangeAspect="1"/>
          </p:cNvPicPr>
          <p:nvPr/>
        </p:nvPicPr>
        <p:blipFill>
          <a:blip r:embed="rId3"/>
          <a:stretch>
            <a:fillRect/>
          </a:stretch>
        </p:blipFill>
        <p:spPr>
          <a:xfrm>
            <a:off x="2073199" y="1911015"/>
            <a:ext cx="8292340" cy="4305970"/>
          </a:xfrm>
          <a:prstGeom prst="rect">
            <a:avLst/>
          </a:prstGeom>
        </p:spPr>
      </p:pic>
    </p:spTree>
    <p:extLst>
      <p:ext uri="{BB962C8B-B14F-4D97-AF65-F5344CB8AC3E}">
        <p14:creationId xmlns:p14="http://schemas.microsoft.com/office/powerpoint/2010/main" val="93460178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r>
              <a:rPr lang="en-US"/>
              <a:t>Summary</a:t>
            </a:r>
          </a:p>
        </p:txBody>
      </p:sp>
      <p:graphicFrame>
        <p:nvGraphicFramePr>
          <p:cNvPr id="3" name="Diagram 2" descr="SmartArt Graphic"/>
          <p:cNvGraphicFramePr/>
          <p:nvPr>
            <p:extLst>
              <p:ext uri="{D42A27DB-BD31-4B8C-83A1-F6EECF244321}">
                <p14:modId xmlns:p14="http://schemas.microsoft.com/office/powerpoint/2010/main" val="1767585296"/>
              </p:ext>
            </p:extLst>
          </p:nvPr>
        </p:nvGraphicFramePr>
        <p:xfrm>
          <a:off x="4465169" y="348342"/>
          <a:ext cx="7433320" cy="605245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Rectangle 1"/>
          <p:cNvSpPr/>
          <p:nvPr/>
        </p:nvSpPr>
        <p:spPr>
          <a:xfrm>
            <a:off x="4818743" y="508001"/>
            <a:ext cx="6778171" cy="725714"/>
          </a:xfrm>
          <a:prstGeom prst="rect">
            <a:avLst/>
          </a:prstGeom>
          <a:solidFill>
            <a:srgbClr val="EBEBEB"/>
          </a:solidFill>
          <a:ln w="22225" cap="rnd" cmpd="sng" algn="ctr">
            <a:solidFill>
              <a:srgbClr val="465359"/>
            </a:solidFill>
            <a:prstDash val="solid"/>
          </a:ln>
          <a:effectLst/>
        </p:spPr>
        <p:txBody>
          <a:bodyPr spcFirstLastPara="0" vert="horz" wrap="square" lIns="80010" tIns="80010" rIns="254000" bIns="171611" numCol="1" spcCol="1270" anchor="ctr" anchorCtr="0">
            <a:noAutofit/>
          </a:bodyPr>
          <a:lstStyle/>
          <a:p>
            <a:r>
              <a:rPr lang="en-US"/>
              <a:t>This website is done thanks to our teacher (Mrs. Đặng Kim Thy), our hard-working and responsible team members</a:t>
            </a:r>
            <a:endParaRPr lang="en-US">
              <a:solidFill>
                <a:schemeClr val="tx2"/>
              </a:solidFill>
            </a:endParaRPr>
          </a:p>
        </p:txBody>
      </p:sp>
      <p:grpSp>
        <p:nvGrpSpPr>
          <p:cNvPr id="5" name="Group 89" descr="checklist with pencil icon"/>
          <p:cNvGrpSpPr>
            <a:grpSpLocks noChangeAspect="1"/>
          </p:cNvGrpSpPr>
          <p:nvPr/>
        </p:nvGrpSpPr>
        <p:grpSpPr bwMode="auto">
          <a:xfrm>
            <a:off x="877848" y="2529196"/>
            <a:ext cx="589100" cy="589100"/>
            <a:chOff x="6539" y="440"/>
            <a:chExt cx="426" cy="426"/>
          </a:xfrm>
          <a:solidFill>
            <a:schemeClr val="accent1"/>
          </a:solidFill>
        </p:grpSpPr>
        <p:sp>
          <p:nvSpPr>
            <p:cNvPr id="6" name="Freeform 90"/>
            <p:cNvSpPr>
              <a:spLocks noEditPoints="1"/>
            </p:cNvSpPr>
            <p:nvPr/>
          </p:nvSpPr>
          <p:spPr bwMode="auto">
            <a:xfrm>
              <a:off x="6752" y="653"/>
              <a:ext cx="213" cy="213"/>
            </a:xfrm>
            <a:custGeom>
              <a:avLst/>
              <a:gdLst>
                <a:gd name="T0" fmla="*/ 6 w 144"/>
                <a:gd name="T1" fmla="*/ 144 h 144"/>
                <a:gd name="T2" fmla="*/ 2 w 144"/>
                <a:gd name="T3" fmla="*/ 143 h 144"/>
                <a:gd name="T4" fmla="*/ 1 w 144"/>
                <a:gd name="T5" fmla="*/ 137 h 144"/>
                <a:gd name="T6" fmla="*/ 13 w 144"/>
                <a:gd name="T7" fmla="*/ 95 h 144"/>
                <a:gd name="T8" fmla="*/ 14 w 144"/>
                <a:gd name="T9" fmla="*/ 92 h 144"/>
                <a:gd name="T10" fmla="*/ 104 w 144"/>
                <a:gd name="T11" fmla="*/ 2 h 144"/>
                <a:gd name="T12" fmla="*/ 113 w 144"/>
                <a:gd name="T13" fmla="*/ 2 h 144"/>
                <a:gd name="T14" fmla="*/ 143 w 144"/>
                <a:gd name="T15" fmla="*/ 32 h 144"/>
                <a:gd name="T16" fmla="*/ 144 w 144"/>
                <a:gd name="T17" fmla="*/ 36 h 144"/>
                <a:gd name="T18" fmla="*/ 143 w 144"/>
                <a:gd name="T19" fmla="*/ 41 h 144"/>
                <a:gd name="T20" fmla="*/ 53 w 144"/>
                <a:gd name="T21" fmla="*/ 131 h 144"/>
                <a:gd name="T22" fmla="*/ 50 w 144"/>
                <a:gd name="T23" fmla="*/ 132 h 144"/>
                <a:gd name="T24" fmla="*/ 8 w 144"/>
                <a:gd name="T25" fmla="*/ 144 h 144"/>
                <a:gd name="T26" fmla="*/ 6 w 144"/>
                <a:gd name="T27" fmla="*/ 144 h 144"/>
                <a:gd name="T28" fmla="*/ 24 w 144"/>
                <a:gd name="T29" fmla="*/ 100 h 144"/>
                <a:gd name="T30" fmla="*/ 15 w 144"/>
                <a:gd name="T31" fmla="*/ 130 h 144"/>
                <a:gd name="T32" fmla="*/ 45 w 144"/>
                <a:gd name="T33" fmla="*/ 121 h 144"/>
                <a:gd name="T34" fmla="*/ 130 w 144"/>
                <a:gd name="T35" fmla="*/ 36 h 144"/>
                <a:gd name="T36" fmla="*/ 108 w 144"/>
                <a:gd name="T37" fmla="*/ 15 h 144"/>
                <a:gd name="T38" fmla="*/ 24 w 144"/>
                <a:gd name="T39" fmla="*/ 100 h 144"/>
                <a:gd name="T40" fmla="*/ 48 w 144"/>
                <a:gd name="T41" fmla="*/ 126 h 144"/>
                <a:gd name="T42" fmla="*/ 48 w 144"/>
                <a:gd name="T43" fmla="*/ 126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4" h="144">
                  <a:moveTo>
                    <a:pt x="6" y="144"/>
                  </a:moveTo>
                  <a:cubicBezTo>
                    <a:pt x="5" y="144"/>
                    <a:pt x="3" y="144"/>
                    <a:pt x="2" y="143"/>
                  </a:cubicBezTo>
                  <a:cubicBezTo>
                    <a:pt x="1" y="141"/>
                    <a:pt x="0" y="139"/>
                    <a:pt x="1" y="137"/>
                  </a:cubicBezTo>
                  <a:cubicBezTo>
                    <a:pt x="13" y="95"/>
                    <a:pt x="13" y="95"/>
                    <a:pt x="13" y="95"/>
                  </a:cubicBezTo>
                  <a:cubicBezTo>
                    <a:pt x="13" y="94"/>
                    <a:pt x="13" y="93"/>
                    <a:pt x="14" y="92"/>
                  </a:cubicBezTo>
                  <a:cubicBezTo>
                    <a:pt x="104" y="2"/>
                    <a:pt x="104" y="2"/>
                    <a:pt x="104" y="2"/>
                  </a:cubicBezTo>
                  <a:cubicBezTo>
                    <a:pt x="107" y="0"/>
                    <a:pt x="110" y="0"/>
                    <a:pt x="113" y="2"/>
                  </a:cubicBezTo>
                  <a:cubicBezTo>
                    <a:pt x="143" y="32"/>
                    <a:pt x="143" y="32"/>
                    <a:pt x="143" y="32"/>
                  </a:cubicBezTo>
                  <a:cubicBezTo>
                    <a:pt x="144" y="33"/>
                    <a:pt x="144" y="35"/>
                    <a:pt x="144" y="36"/>
                  </a:cubicBezTo>
                  <a:cubicBezTo>
                    <a:pt x="144" y="38"/>
                    <a:pt x="144" y="40"/>
                    <a:pt x="143" y="41"/>
                  </a:cubicBezTo>
                  <a:cubicBezTo>
                    <a:pt x="53" y="131"/>
                    <a:pt x="53" y="131"/>
                    <a:pt x="53" y="131"/>
                  </a:cubicBezTo>
                  <a:cubicBezTo>
                    <a:pt x="52" y="131"/>
                    <a:pt x="51" y="132"/>
                    <a:pt x="50" y="132"/>
                  </a:cubicBezTo>
                  <a:cubicBezTo>
                    <a:pt x="8" y="144"/>
                    <a:pt x="8" y="144"/>
                    <a:pt x="8" y="144"/>
                  </a:cubicBezTo>
                  <a:cubicBezTo>
                    <a:pt x="8" y="144"/>
                    <a:pt x="7" y="144"/>
                    <a:pt x="6" y="144"/>
                  </a:cubicBezTo>
                  <a:close/>
                  <a:moveTo>
                    <a:pt x="24" y="100"/>
                  </a:moveTo>
                  <a:cubicBezTo>
                    <a:pt x="15" y="130"/>
                    <a:pt x="15" y="130"/>
                    <a:pt x="15" y="130"/>
                  </a:cubicBezTo>
                  <a:cubicBezTo>
                    <a:pt x="45" y="121"/>
                    <a:pt x="45" y="121"/>
                    <a:pt x="45" y="121"/>
                  </a:cubicBezTo>
                  <a:cubicBezTo>
                    <a:pt x="130" y="36"/>
                    <a:pt x="130" y="36"/>
                    <a:pt x="130" y="36"/>
                  </a:cubicBezTo>
                  <a:cubicBezTo>
                    <a:pt x="108" y="15"/>
                    <a:pt x="108" y="15"/>
                    <a:pt x="108" y="15"/>
                  </a:cubicBezTo>
                  <a:lnTo>
                    <a:pt x="24" y="100"/>
                  </a:lnTo>
                  <a:close/>
                  <a:moveTo>
                    <a:pt x="48" y="126"/>
                  </a:moveTo>
                  <a:cubicBezTo>
                    <a:pt x="48" y="126"/>
                    <a:pt x="48" y="126"/>
                    <a:pt x="48" y="1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a:p>
          </p:txBody>
        </p:sp>
        <p:sp>
          <p:nvSpPr>
            <p:cNvPr id="7" name="Freeform 91"/>
            <p:cNvSpPr>
              <a:spLocks/>
            </p:cNvSpPr>
            <p:nvPr/>
          </p:nvSpPr>
          <p:spPr bwMode="auto">
            <a:xfrm>
              <a:off x="6871" y="692"/>
              <a:ext cx="57" cy="57"/>
            </a:xfrm>
            <a:custGeom>
              <a:avLst/>
              <a:gdLst>
                <a:gd name="T0" fmla="*/ 44 w 57"/>
                <a:gd name="T1" fmla="*/ 57 h 57"/>
                <a:gd name="T2" fmla="*/ 0 w 57"/>
                <a:gd name="T3" fmla="*/ 13 h 57"/>
                <a:gd name="T4" fmla="*/ 13 w 57"/>
                <a:gd name="T5" fmla="*/ 0 h 57"/>
                <a:gd name="T6" fmla="*/ 57 w 57"/>
                <a:gd name="T7" fmla="*/ 44 h 57"/>
                <a:gd name="T8" fmla="*/ 44 w 57"/>
                <a:gd name="T9" fmla="*/ 57 h 57"/>
              </a:gdLst>
              <a:ahLst/>
              <a:cxnLst>
                <a:cxn ang="0">
                  <a:pos x="T0" y="T1"/>
                </a:cxn>
                <a:cxn ang="0">
                  <a:pos x="T2" y="T3"/>
                </a:cxn>
                <a:cxn ang="0">
                  <a:pos x="T4" y="T5"/>
                </a:cxn>
                <a:cxn ang="0">
                  <a:pos x="T6" y="T7"/>
                </a:cxn>
                <a:cxn ang="0">
                  <a:pos x="T8" y="T9"/>
                </a:cxn>
              </a:cxnLst>
              <a:rect l="0" t="0" r="r" b="b"/>
              <a:pathLst>
                <a:path w="57" h="57">
                  <a:moveTo>
                    <a:pt x="44" y="57"/>
                  </a:moveTo>
                  <a:lnTo>
                    <a:pt x="0" y="13"/>
                  </a:lnTo>
                  <a:lnTo>
                    <a:pt x="13" y="0"/>
                  </a:lnTo>
                  <a:lnTo>
                    <a:pt x="57" y="44"/>
                  </a:lnTo>
                  <a:lnTo>
                    <a:pt x="44" y="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a:p>
          </p:txBody>
        </p:sp>
        <p:sp>
          <p:nvSpPr>
            <p:cNvPr id="8" name="Freeform 92"/>
            <p:cNvSpPr>
              <a:spLocks/>
            </p:cNvSpPr>
            <p:nvPr/>
          </p:nvSpPr>
          <p:spPr bwMode="auto">
            <a:xfrm>
              <a:off x="6770" y="786"/>
              <a:ext cx="64" cy="62"/>
            </a:xfrm>
            <a:custGeom>
              <a:avLst/>
              <a:gdLst>
                <a:gd name="T0" fmla="*/ 36 w 43"/>
                <a:gd name="T1" fmla="*/ 42 h 42"/>
                <a:gd name="T2" fmla="*/ 32 w 43"/>
                <a:gd name="T3" fmla="*/ 41 h 42"/>
                <a:gd name="T4" fmla="*/ 2 w 43"/>
                <a:gd name="T5" fmla="*/ 11 h 42"/>
                <a:gd name="T6" fmla="*/ 2 w 43"/>
                <a:gd name="T7" fmla="*/ 2 h 42"/>
                <a:gd name="T8" fmla="*/ 11 w 43"/>
                <a:gd name="T9" fmla="*/ 2 h 42"/>
                <a:gd name="T10" fmla="*/ 41 w 43"/>
                <a:gd name="T11" fmla="*/ 32 h 42"/>
                <a:gd name="T12" fmla="*/ 41 w 43"/>
                <a:gd name="T13" fmla="*/ 41 h 42"/>
                <a:gd name="T14" fmla="*/ 36 w 43"/>
                <a:gd name="T15" fmla="*/ 42 h 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42">
                  <a:moveTo>
                    <a:pt x="36" y="42"/>
                  </a:moveTo>
                  <a:cubicBezTo>
                    <a:pt x="35" y="42"/>
                    <a:pt x="33" y="42"/>
                    <a:pt x="32" y="41"/>
                  </a:cubicBezTo>
                  <a:cubicBezTo>
                    <a:pt x="2" y="11"/>
                    <a:pt x="2" y="11"/>
                    <a:pt x="2" y="11"/>
                  </a:cubicBezTo>
                  <a:cubicBezTo>
                    <a:pt x="0" y="8"/>
                    <a:pt x="0" y="5"/>
                    <a:pt x="2" y="2"/>
                  </a:cubicBezTo>
                  <a:cubicBezTo>
                    <a:pt x="5" y="0"/>
                    <a:pt x="8" y="0"/>
                    <a:pt x="11" y="2"/>
                  </a:cubicBezTo>
                  <a:cubicBezTo>
                    <a:pt x="41" y="32"/>
                    <a:pt x="41" y="32"/>
                    <a:pt x="41" y="32"/>
                  </a:cubicBezTo>
                  <a:cubicBezTo>
                    <a:pt x="43" y="35"/>
                    <a:pt x="43" y="38"/>
                    <a:pt x="41" y="41"/>
                  </a:cubicBezTo>
                  <a:cubicBezTo>
                    <a:pt x="39" y="42"/>
                    <a:pt x="38" y="42"/>
                    <a:pt x="36"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a:p>
          </p:txBody>
        </p:sp>
        <p:sp>
          <p:nvSpPr>
            <p:cNvPr id="9" name="Freeform 93"/>
            <p:cNvSpPr>
              <a:spLocks/>
            </p:cNvSpPr>
            <p:nvPr/>
          </p:nvSpPr>
          <p:spPr bwMode="auto">
            <a:xfrm>
              <a:off x="6690" y="618"/>
              <a:ext cx="89" cy="17"/>
            </a:xfrm>
            <a:custGeom>
              <a:avLst/>
              <a:gdLst>
                <a:gd name="T0" fmla="*/ 54 w 60"/>
                <a:gd name="T1" fmla="*/ 12 h 12"/>
                <a:gd name="T2" fmla="*/ 6 w 60"/>
                <a:gd name="T3" fmla="*/ 12 h 12"/>
                <a:gd name="T4" fmla="*/ 0 w 60"/>
                <a:gd name="T5" fmla="*/ 6 h 12"/>
                <a:gd name="T6" fmla="*/ 6 w 60"/>
                <a:gd name="T7" fmla="*/ 0 h 12"/>
                <a:gd name="T8" fmla="*/ 54 w 60"/>
                <a:gd name="T9" fmla="*/ 0 h 12"/>
                <a:gd name="T10" fmla="*/ 60 w 60"/>
                <a:gd name="T11" fmla="*/ 6 h 12"/>
                <a:gd name="T12" fmla="*/ 54 w 60"/>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60" h="12">
                  <a:moveTo>
                    <a:pt x="54" y="12"/>
                  </a:moveTo>
                  <a:cubicBezTo>
                    <a:pt x="6" y="12"/>
                    <a:pt x="6" y="12"/>
                    <a:pt x="6" y="12"/>
                  </a:cubicBezTo>
                  <a:cubicBezTo>
                    <a:pt x="3" y="12"/>
                    <a:pt x="0" y="10"/>
                    <a:pt x="0" y="6"/>
                  </a:cubicBezTo>
                  <a:cubicBezTo>
                    <a:pt x="0" y="3"/>
                    <a:pt x="3" y="0"/>
                    <a:pt x="6" y="0"/>
                  </a:cubicBezTo>
                  <a:cubicBezTo>
                    <a:pt x="54" y="0"/>
                    <a:pt x="54" y="0"/>
                    <a:pt x="54" y="0"/>
                  </a:cubicBezTo>
                  <a:cubicBezTo>
                    <a:pt x="58" y="0"/>
                    <a:pt x="60" y="3"/>
                    <a:pt x="60" y="6"/>
                  </a:cubicBezTo>
                  <a:cubicBezTo>
                    <a:pt x="60" y="10"/>
                    <a:pt x="58" y="12"/>
                    <a:pt x="5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a:p>
          </p:txBody>
        </p:sp>
        <p:sp>
          <p:nvSpPr>
            <p:cNvPr id="10" name="Freeform 94"/>
            <p:cNvSpPr>
              <a:spLocks/>
            </p:cNvSpPr>
            <p:nvPr/>
          </p:nvSpPr>
          <p:spPr bwMode="auto">
            <a:xfrm>
              <a:off x="6690" y="689"/>
              <a:ext cx="89" cy="17"/>
            </a:xfrm>
            <a:custGeom>
              <a:avLst/>
              <a:gdLst>
                <a:gd name="T0" fmla="*/ 54 w 60"/>
                <a:gd name="T1" fmla="*/ 12 h 12"/>
                <a:gd name="T2" fmla="*/ 6 w 60"/>
                <a:gd name="T3" fmla="*/ 12 h 12"/>
                <a:gd name="T4" fmla="*/ 0 w 60"/>
                <a:gd name="T5" fmla="*/ 6 h 12"/>
                <a:gd name="T6" fmla="*/ 6 w 60"/>
                <a:gd name="T7" fmla="*/ 0 h 12"/>
                <a:gd name="T8" fmla="*/ 54 w 60"/>
                <a:gd name="T9" fmla="*/ 0 h 12"/>
                <a:gd name="T10" fmla="*/ 60 w 60"/>
                <a:gd name="T11" fmla="*/ 6 h 12"/>
                <a:gd name="T12" fmla="*/ 54 w 60"/>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60" h="12">
                  <a:moveTo>
                    <a:pt x="54" y="12"/>
                  </a:moveTo>
                  <a:cubicBezTo>
                    <a:pt x="6" y="12"/>
                    <a:pt x="6" y="12"/>
                    <a:pt x="6" y="12"/>
                  </a:cubicBezTo>
                  <a:cubicBezTo>
                    <a:pt x="3" y="12"/>
                    <a:pt x="0" y="10"/>
                    <a:pt x="0" y="6"/>
                  </a:cubicBezTo>
                  <a:cubicBezTo>
                    <a:pt x="0" y="3"/>
                    <a:pt x="3" y="0"/>
                    <a:pt x="6" y="0"/>
                  </a:cubicBezTo>
                  <a:cubicBezTo>
                    <a:pt x="54" y="0"/>
                    <a:pt x="54" y="0"/>
                    <a:pt x="54" y="0"/>
                  </a:cubicBezTo>
                  <a:cubicBezTo>
                    <a:pt x="58" y="0"/>
                    <a:pt x="60" y="3"/>
                    <a:pt x="60" y="6"/>
                  </a:cubicBezTo>
                  <a:cubicBezTo>
                    <a:pt x="60" y="10"/>
                    <a:pt x="58" y="12"/>
                    <a:pt x="5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a:p>
          </p:txBody>
        </p:sp>
        <p:sp>
          <p:nvSpPr>
            <p:cNvPr id="11" name="Freeform 95"/>
            <p:cNvSpPr>
              <a:spLocks/>
            </p:cNvSpPr>
            <p:nvPr/>
          </p:nvSpPr>
          <p:spPr bwMode="auto">
            <a:xfrm>
              <a:off x="6593" y="582"/>
              <a:ext cx="90" cy="62"/>
            </a:xfrm>
            <a:custGeom>
              <a:avLst/>
              <a:gdLst>
                <a:gd name="T0" fmla="*/ 24 w 61"/>
                <a:gd name="T1" fmla="*/ 42 h 42"/>
                <a:gd name="T2" fmla="*/ 20 w 61"/>
                <a:gd name="T3" fmla="*/ 41 h 42"/>
                <a:gd name="T4" fmla="*/ 2 w 61"/>
                <a:gd name="T5" fmla="*/ 23 h 42"/>
                <a:gd name="T6" fmla="*/ 2 w 61"/>
                <a:gd name="T7" fmla="*/ 14 h 42"/>
                <a:gd name="T8" fmla="*/ 11 w 61"/>
                <a:gd name="T9" fmla="*/ 14 h 42"/>
                <a:gd name="T10" fmla="*/ 24 w 61"/>
                <a:gd name="T11" fmla="*/ 28 h 42"/>
                <a:gd name="T12" fmla="*/ 50 w 61"/>
                <a:gd name="T13" fmla="*/ 2 h 42"/>
                <a:gd name="T14" fmla="*/ 59 w 61"/>
                <a:gd name="T15" fmla="*/ 2 h 42"/>
                <a:gd name="T16" fmla="*/ 59 w 61"/>
                <a:gd name="T17" fmla="*/ 11 h 42"/>
                <a:gd name="T18" fmla="*/ 29 w 61"/>
                <a:gd name="T19" fmla="*/ 41 h 42"/>
                <a:gd name="T20" fmla="*/ 24 w 61"/>
                <a:gd name="T21"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1" h="42">
                  <a:moveTo>
                    <a:pt x="24" y="42"/>
                  </a:moveTo>
                  <a:cubicBezTo>
                    <a:pt x="23" y="42"/>
                    <a:pt x="21" y="42"/>
                    <a:pt x="20" y="41"/>
                  </a:cubicBezTo>
                  <a:cubicBezTo>
                    <a:pt x="2" y="23"/>
                    <a:pt x="2" y="23"/>
                    <a:pt x="2" y="23"/>
                  </a:cubicBezTo>
                  <a:cubicBezTo>
                    <a:pt x="0" y="20"/>
                    <a:pt x="0" y="17"/>
                    <a:pt x="2" y="14"/>
                  </a:cubicBezTo>
                  <a:cubicBezTo>
                    <a:pt x="5" y="12"/>
                    <a:pt x="8" y="12"/>
                    <a:pt x="11" y="14"/>
                  </a:cubicBezTo>
                  <a:cubicBezTo>
                    <a:pt x="24" y="28"/>
                    <a:pt x="24" y="28"/>
                    <a:pt x="24" y="28"/>
                  </a:cubicBezTo>
                  <a:cubicBezTo>
                    <a:pt x="50" y="2"/>
                    <a:pt x="50" y="2"/>
                    <a:pt x="50" y="2"/>
                  </a:cubicBezTo>
                  <a:cubicBezTo>
                    <a:pt x="53" y="0"/>
                    <a:pt x="56" y="0"/>
                    <a:pt x="59" y="2"/>
                  </a:cubicBezTo>
                  <a:cubicBezTo>
                    <a:pt x="61" y="5"/>
                    <a:pt x="61" y="8"/>
                    <a:pt x="59" y="11"/>
                  </a:cubicBezTo>
                  <a:cubicBezTo>
                    <a:pt x="29" y="41"/>
                    <a:pt x="29" y="41"/>
                    <a:pt x="29" y="41"/>
                  </a:cubicBezTo>
                  <a:cubicBezTo>
                    <a:pt x="28" y="42"/>
                    <a:pt x="26" y="42"/>
                    <a:pt x="24"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a:p>
          </p:txBody>
        </p:sp>
        <p:sp>
          <p:nvSpPr>
            <p:cNvPr id="13" name="Freeform 96"/>
            <p:cNvSpPr>
              <a:spLocks/>
            </p:cNvSpPr>
            <p:nvPr/>
          </p:nvSpPr>
          <p:spPr bwMode="auto">
            <a:xfrm>
              <a:off x="6593" y="653"/>
              <a:ext cx="90" cy="64"/>
            </a:xfrm>
            <a:custGeom>
              <a:avLst/>
              <a:gdLst>
                <a:gd name="T0" fmla="*/ 24 w 61"/>
                <a:gd name="T1" fmla="*/ 43 h 43"/>
                <a:gd name="T2" fmla="*/ 20 w 61"/>
                <a:gd name="T3" fmla="*/ 41 h 43"/>
                <a:gd name="T4" fmla="*/ 2 w 61"/>
                <a:gd name="T5" fmla="*/ 23 h 43"/>
                <a:gd name="T6" fmla="*/ 2 w 61"/>
                <a:gd name="T7" fmla="*/ 14 h 43"/>
                <a:gd name="T8" fmla="*/ 11 w 61"/>
                <a:gd name="T9" fmla="*/ 14 h 43"/>
                <a:gd name="T10" fmla="*/ 24 w 61"/>
                <a:gd name="T11" fmla="*/ 28 h 43"/>
                <a:gd name="T12" fmla="*/ 50 w 61"/>
                <a:gd name="T13" fmla="*/ 2 h 43"/>
                <a:gd name="T14" fmla="*/ 59 w 61"/>
                <a:gd name="T15" fmla="*/ 2 h 43"/>
                <a:gd name="T16" fmla="*/ 59 w 61"/>
                <a:gd name="T17" fmla="*/ 11 h 43"/>
                <a:gd name="T18" fmla="*/ 29 w 61"/>
                <a:gd name="T19" fmla="*/ 41 h 43"/>
                <a:gd name="T20" fmla="*/ 24 w 61"/>
                <a:gd name="T21"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1" h="43">
                  <a:moveTo>
                    <a:pt x="24" y="43"/>
                  </a:moveTo>
                  <a:cubicBezTo>
                    <a:pt x="23" y="43"/>
                    <a:pt x="21" y="42"/>
                    <a:pt x="20" y="41"/>
                  </a:cubicBezTo>
                  <a:cubicBezTo>
                    <a:pt x="2" y="23"/>
                    <a:pt x="2" y="23"/>
                    <a:pt x="2" y="23"/>
                  </a:cubicBezTo>
                  <a:cubicBezTo>
                    <a:pt x="0" y="21"/>
                    <a:pt x="0" y="17"/>
                    <a:pt x="2" y="14"/>
                  </a:cubicBezTo>
                  <a:cubicBezTo>
                    <a:pt x="5" y="12"/>
                    <a:pt x="8" y="12"/>
                    <a:pt x="11" y="14"/>
                  </a:cubicBezTo>
                  <a:cubicBezTo>
                    <a:pt x="24" y="28"/>
                    <a:pt x="24" y="28"/>
                    <a:pt x="24" y="28"/>
                  </a:cubicBezTo>
                  <a:cubicBezTo>
                    <a:pt x="50" y="2"/>
                    <a:pt x="50" y="2"/>
                    <a:pt x="50" y="2"/>
                  </a:cubicBezTo>
                  <a:cubicBezTo>
                    <a:pt x="53" y="0"/>
                    <a:pt x="56" y="0"/>
                    <a:pt x="59" y="2"/>
                  </a:cubicBezTo>
                  <a:cubicBezTo>
                    <a:pt x="61" y="5"/>
                    <a:pt x="61" y="9"/>
                    <a:pt x="59" y="11"/>
                  </a:cubicBezTo>
                  <a:cubicBezTo>
                    <a:pt x="29" y="41"/>
                    <a:pt x="29" y="41"/>
                    <a:pt x="29" y="41"/>
                  </a:cubicBezTo>
                  <a:cubicBezTo>
                    <a:pt x="28" y="42"/>
                    <a:pt x="26" y="43"/>
                    <a:pt x="24"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a:p>
          </p:txBody>
        </p:sp>
        <p:sp>
          <p:nvSpPr>
            <p:cNvPr id="14" name="Freeform 97"/>
            <p:cNvSpPr>
              <a:spLocks/>
            </p:cNvSpPr>
            <p:nvPr/>
          </p:nvSpPr>
          <p:spPr bwMode="auto">
            <a:xfrm>
              <a:off x="6539" y="440"/>
              <a:ext cx="302" cy="391"/>
            </a:xfrm>
            <a:custGeom>
              <a:avLst/>
              <a:gdLst>
                <a:gd name="T0" fmla="*/ 108 w 204"/>
                <a:gd name="T1" fmla="*/ 264 h 264"/>
                <a:gd name="T2" fmla="*/ 6 w 204"/>
                <a:gd name="T3" fmla="*/ 264 h 264"/>
                <a:gd name="T4" fmla="*/ 0 w 204"/>
                <a:gd name="T5" fmla="*/ 258 h 264"/>
                <a:gd name="T6" fmla="*/ 0 w 204"/>
                <a:gd name="T7" fmla="*/ 6 h 264"/>
                <a:gd name="T8" fmla="*/ 6 w 204"/>
                <a:gd name="T9" fmla="*/ 0 h 264"/>
                <a:gd name="T10" fmla="*/ 138 w 204"/>
                <a:gd name="T11" fmla="*/ 0 h 264"/>
                <a:gd name="T12" fmla="*/ 143 w 204"/>
                <a:gd name="T13" fmla="*/ 2 h 264"/>
                <a:gd name="T14" fmla="*/ 203 w 204"/>
                <a:gd name="T15" fmla="*/ 62 h 264"/>
                <a:gd name="T16" fmla="*/ 204 w 204"/>
                <a:gd name="T17" fmla="*/ 66 h 264"/>
                <a:gd name="T18" fmla="*/ 204 w 204"/>
                <a:gd name="T19" fmla="*/ 156 h 264"/>
                <a:gd name="T20" fmla="*/ 192 w 204"/>
                <a:gd name="T21" fmla="*/ 156 h 264"/>
                <a:gd name="T22" fmla="*/ 192 w 204"/>
                <a:gd name="T23" fmla="*/ 69 h 264"/>
                <a:gd name="T24" fmla="*/ 136 w 204"/>
                <a:gd name="T25" fmla="*/ 12 h 264"/>
                <a:gd name="T26" fmla="*/ 12 w 204"/>
                <a:gd name="T27" fmla="*/ 12 h 264"/>
                <a:gd name="T28" fmla="*/ 12 w 204"/>
                <a:gd name="T29" fmla="*/ 252 h 264"/>
                <a:gd name="T30" fmla="*/ 108 w 204"/>
                <a:gd name="T31" fmla="*/ 252 h 264"/>
                <a:gd name="T32" fmla="*/ 108 w 204"/>
                <a:gd name="T33" fmla="*/ 264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4" h="264">
                  <a:moveTo>
                    <a:pt x="108" y="264"/>
                  </a:moveTo>
                  <a:cubicBezTo>
                    <a:pt x="6" y="264"/>
                    <a:pt x="6" y="264"/>
                    <a:pt x="6" y="264"/>
                  </a:cubicBezTo>
                  <a:cubicBezTo>
                    <a:pt x="3" y="264"/>
                    <a:pt x="0" y="262"/>
                    <a:pt x="0" y="258"/>
                  </a:cubicBezTo>
                  <a:cubicBezTo>
                    <a:pt x="0" y="6"/>
                    <a:pt x="0" y="6"/>
                    <a:pt x="0" y="6"/>
                  </a:cubicBezTo>
                  <a:cubicBezTo>
                    <a:pt x="0" y="3"/>
                    <a:pt x="3" y="0"/>
                    <a:pt x="6" y="0"/>
                  </a:cubicBezTo>
                  <a:cubicBezTo>
                    <a:pt x="138" y="0"/>
                    <a:pt x="138" y="0"/>
                    <a:pt x="138" y="0"/>
                  </a:cubicBezTo>
                  <a:cubicBezTo>
                    <a:pt x="140" y="0"/>
                    <a:pt x="142" y="1"/>
                    <a:pt x="143" y="2"/>
                  </a:cubicBezTo>
                  <a:cubicBezTo>
                    <a:pt x="203" y="62"/>
                    <a:pt x="203" y="62"/>
                    <a:pt x="203" y="62"/>
                  </a:cubicBezTo>
                  <a:cubicBezTo>
                    <a:pt x="204" y="63"/>
                    <a:pt x="204" y="65"/>
                    <a:pt x="204" y="66"/>
                  </a:cubicBezTo>
                  <a:cubicBezTo>
                    <a:pt x="204" y="156"/>
                    <a:pt x="204" y="156"/>
                    <a:pt x="204" y="156"/>
                  </a:cubicBezTo>
                  <a:cubicBezTo>
                    <a:pt x="192" y="156"/>
                    <a:pt x="192" y="156"/>
                    <a:pt x="192" y="156"/>
                  </a:cubicBezTo>
                  <a:cubicBezTo>
                    <a:pt x="192" y="69"/>
                    <a:pt x="192" y="69"/>
                    <a:pt x="192" y="69"/>
                  </a:cubicBezTo>
                  <a:cubicBezTo>
                    <a:pt x="136" y="12"/>
                    <a:pt x="136" y="12"/>
                    <a:pt x="136" y="12"/>
                  </a:cubicBezTo>
                  <a:cubicBezTo>
                    <a:pt x="12" y="12"/>
                    <a:pt x="12" y="12"/>
                    <a:pt x="12" y="12"/>
                  </a:cubicBezTo>
                  <a:cubicBezTo>
                    <a:pt x="12" y="252"/>
                    <a:pt x="12" y="252"/>
                    <a:pt x="12" y="252"/>
                  </a:cubicBezTo>
                  <a:cubicBezTo>
                    <a:pt x="108" y="252"/>
                    <a:pt x="108" y="252"/>
                    <a:pt x="108" y="252"/>
                  </a:cubicBezTo>
                  <a:lnTo>
                    <a:pt x="108" y="2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a:p>
          </p:txBody>
        </p:sp>
        <p:sp>
          <p:nvSpPr>
            <p:cNvPr id="15" name="Freeform 98"/>
            <p:cNvSpPr>
              <a:spLocks/>
            </p:cNvSpPr>
            <p:nvPr/>
          </p:nvSpPr>
          <p:spPr bwMode="auto">
            <a:xfrm>
              <a:off x="6734" y="440"/>
              <a:ext cx="107" cy="107"/>
            </a:xfrm>
            <a:custGeom>
              <a:avLst/>
              <a:gdLst>
                <a:gd name="T0" fmla="*/ 66 w 72"/>
                <a:gd name="T1" fmla="*/ 72 h 72"/>
                <a:gd name="T2" fmla="*/ 6 w 72"/>
                <a:gd name="T3" fmla="*/ 72 h 72"/>
                <a:gd name="T4" fmla="*/ 0 w 72"/>
                <a:gd name="T5" fmla="*/ 66 h 72"/>
                <a:gd name="T6" fmla="*/ 0 w 72"/>
                <a:gd name="T7" fmla="*/ 6 h 72"/>
                <a:gd name="T8" fmla="*/ 6 w 72"/>
                <a:gd name="T9" fmla="*/ 0 h 72"/>
                <a:gd name="T10" fmla="*/ 12 w 72"/>
                <a:gd name="T11" fmla="*/ 6 h 72"/>
                <a:gd name="T12" fmla="*/ 12 w 72"/>
                <a:gd name="T13" fmla="*/ 60 h 72"/>
                <a:gd name="T14" fmla="*/ 66 w 72"/>
                <a:gd name="T15" fmla="*/ 60 h 72"/>
                <a:gd name="T16" fmla="*/ 72 w 72"/>
                <a:gd name="T17" fmla="*/ 66 h 72"/>
                <a:gd name="T18" fmla="*/ 66 w 72"/>
                <a:gd name="T19"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72">
                  <a:moveTo>
                    <a:pt x="66" y="72"/>
                  </a:moveTo>
                  <a:cubicBezTo>
                    <a:pt x="6" y="72"/>
                    <a:pt x="6" y="72"/>
                    <a:pt x="6" y="72"/>
                  </a:cubicBezTo>
                  <a:cubicBezTo>
                    <a:pt x="3" y="72"/>
                    <a:pt x="0" y="70"/>
                    <a:pt x="0" y="66"/>
                  </a:cubicBezTo>
                  <a:cubicBezTo>
                    <a:pt x="0" y="6"/>
                    <a:pt x="0" y="6"/>
                    <a:pt x="0" y="6"/>
                  </a:cubicBezTo>
                  <a:cubicBezTo>
                    <a:pt x="0" y="3"/>
                    <a:pt x="3" y="0"/>
                    <a:pt x="6" y="0"/>
                  </a:cubicBezTo>
                  <a:cubicBezTo>
                    <a:pt x="10" y="0"/>
                    <a:pt x="12" y="3"/>
                    <a:pt x="12" y="6"/>
                  </a:cubicBezTo>
                  <a:cubicBezTo>
                    <a:pt x="12" y="60"/>
                    <a:pt x="12" y="60"/>
                    <a:pt x="12" y="60"/>
                  </a:cubicBezTo>
                  <a:cubicBezTo>
                    <a:pt x="66" y="60"/>
                    <a:pt x="66" y="60"/>
                    <a:pt x="66" y="60"/>
                  </a:cubicBezTo>
                  <a:cubicBezTo>
                    <a:pt x="70" y="60"/>
                    <a:pt x="72" y="63"/>
                    <a:pt x="72" y="66"/>
                  </a:cubicBezTo>
                  <a:cubicBezTo>
                    <a:pt x="72" y="70"/>
                    <a:pt x="70" y="72"/>
                    <a:pt x="66"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62395294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39171204-6A50-40E1-B631-84CEDFC9396A}"/>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06C973F6-5187-412F-AACC-6E3FF8A6A12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9628" y="496959"/>
            <a:ext cx="1106164" cy="585973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a:extLst>
              <a:ext uri="{FF2B5EF4-FFF2-40B4-BE49-F238E27FC236}">
                <a16:creationId xmlns:a16="http://schemas.microsoft.com/office/drawing/2014/main" id="{D11AE14F-1B7E-41E6-B579-2F71D135036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12856" y="496958"/>
            <a:ext cx="9961047" cy="367807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7"/>
          <p:cNvSpPr>
            <a:spLocks noGrp="1"/>
          </p:cNvSpPr>
          <p:nvPr>
            <p:ph type="ctrTitle"/>
          </p:nvPr>
        </p:nvSpPr>
        <p:spPr>
          <a:xfrm>
            <a:off x="1893715" y="708498"/>
            <a:ext cx="7574507" cy="3330055"/>
          </a:xfrm>
        </p:spPr>
        <p:txBody>
          <a:bodyPr anchor="ctr">
            <a:normAutofit/>
          </a:bodyPr>
          <a:lstStyle/>
          <a:p>
            <a:r>
              <a:rPr lang="en-US" sz="6000">
                <a:solidFill>
                  <a:srgbClr val="FFFFFF"/>
                </a:solidFill>
              </a:rPr>
              <a:t>Thank you</a:t>
            </a:r>
          </a:p>
        </p:txBody>
      </p:sp>
      <p:sp>
        <p:nvSpPr>
          <p:cNvPr id="20" name="Rectangle 19">
            <a:extLst>
              <a:ext uri="{FF2B5EF4-FFF2-40B4-BE49-F238E27FC236}">
                <a16:creationId xmlns:a16="http://schemas.microsoft.com/office/drawing/2014/main" id="{752BB805-F7B7-4B80-A1C5-385D4DAF74D0}"/>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12789" y="4284212"/>
            <a:ext cx="9961115" cy="2072481"/>
          </a:xfrm>
          <a:prstGeom prst="rect">
            <a:avLst/>
          </a:prstGeom>
          <a:solidFill>
            <a:srgbClr val="89929B">
              <a:alpha val="80000"/>
            </a:srgbClr>
          </a:solidFill>
          <a:ln>
            <a:noFill/>
          </a:ln>
          <a:effectLst/>
        </p:spPr>
        <p:style>
          <a:lnRef idx="1">
            <a:schemeClr val="accent1"/>
          </a:lnRef>
          <a:fillRef idx="3">
            <a:schemeClr val="accent1"/>
          </a:fillRef>
          <a:effectRef idx="2">
            <a:schemeClr val="accent1"/>
          </a:effectRef>
          <a:fontRef idx="minor">
            <a:schemeClr val="lt1"/>
          </a:fontRef>
        </p:style>
      </p:sp>
      <p:sp>
        <p:nvSpPr>
          <p:cNvPr id="9" name="Subtitle 8"/>
          <p:cNvSpPr>
            <a:spLocks noGrp="1"/>
          </p:cNvSpPr>
          <p:nvPr>
            <p:ph type="subTitle" idx="1"/>
          </p:nvPr>
        </p:nvSpPr>
        <p:spPr>
          <a:xfrm>
            <a:off x="1893715" y="4502576"/>
            <a:ext cx="7574507" cy="1640983"/>
          </a:xfrm>
        </p:spPr>
        <p:txBody>
          <a:bodyPr anchor="t">
            <a:normAutofit/>
          </a:bodyPr>
          <a:lstStyle/>
          <a:p>
            <a:pPr>
              <a:lnSpc>
                <a:spcPct val="90000"/>
              </a:lnSpc>
            </a:pPr>
            <a:r>
              <a:rPr lang="en-US" sz="2000">
                <a:solidFill>
                  <a:srgbClr val="FFFFFF"/>
                </a:solidFill>
              </a:rPr>
              <a:t>Address: No. 8 Ton That Thuyet, Cau Giay, Hanoi</a:t>
            </a:r>
          </a:p>
          <a:p>
            <a:pPr>
              <a:lnSpc>
                <a:spcPct val="90000"/>
              </a:lnSpc>
            </a:pPr>
            <a:r>
              <a:rPr lang="en-US" sz="2000">
                <a:solidFill>
                  <a:srgbClr val="FFFFFF"/>
                </a:solidFill>
              </a:rPr>
              <a:t>PHONE: 0912880315</a:t>
            </a:r>
          </a:p>
          <a:p>
            <a:pPr>
              <a:lnSpc>
                <a:spcPct val="90000"/>
              </a:lnSpc>
            </a:pPr>
            <a:r>
              <a:rPr lang="en-US" sz="2000">
                <a:solidFill>
                  <a:srgbClr val="FFFFFF"/>
                </a:solidFill>
              </a:rPr>
              <a:t>EMAIL: hocnd.hni@vnpt.vn</a:t>
            </a:r>
          </a:p>
        </p:txBody>
      </p:sp>
    </p:spTree>
    <p:extLst>
      <p:ext uri="{BB962C8B-B14F-4D97-AF65-F5344CB8AC3E}">
        <p14:creationId xmlns:p14="http://schemas.microsoft.com/office/powerpoint/2010/main" val="36266082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a:stretch>
            <a:fillRect/>
          </a:stretch>
        </p:blipFill>
        <p:spPr>
          <a:xfrm>
            <a:off x="0" y="1152939"/>
            <a:ext cx="4232275" cy="5340626"/>
          </a:xfrm>
        </p:spPr>
      </p:pic>
      <p:sp>
        <p:nvSpPr>
          <p:cNvPr id="4" name="Title 3"/>
          <p:cNvSpPr>
            <a:spLocks noGrp="1"/>
          </p:cNvSpPr>
          <p:nvPr>
            <p:ph type="title"/>
          </p:nvPr>
        </p:nvSpPr>
        <p:spPr/>
        <p:txBody>
          <a:bodyPr/>
          <a:lstStyle/>
          <a:p>
            <a:r>
              <a:rPr lang="en-US"/>
              <a:t>Problem Statement</a:t>
            </a:r>
          </a:p>
        </p:txBody>
      </p:sp>
      <p:sp>
        <p:nvSpPr>
          <p:cNvPr id="5" name="Content Placeholder 4"/>
          <p:cNvSpPr>
            <a:spLocks noGrp="1"/>
          </p:cNvSpPr>
          <p:nvPr>
            <p:ph idx="1"/>
          </p:nvPr>
        </p:nvSpPr>
        <p:spPr/>
        <p:txBody>
          <a:bodyPr/>
          <a:lstStyle/>
          <a:p>
            <a:r>
              <a:rPr lang="en-US"/>
              <a:t>Venus Handicrafts is certified company engaged in manufacturing and exporting of Decorative Handicrafts to global importers, wholesalers and retailers since 1972.</a:t>
            </a:r>
          </a:p>
          <a:p>
            <a:r>
              <a:rPr lang="en-US"/>
              <a:t>The ever-increasing acceptance of our products on global platform highlights our market presence and goodwill. The company has maintained its market value throughout the world. To enhance its value the organization wants to change the look and feel of the website for which they have approached you. </a:t>
            </a:r>
          </a:p>
          <a:p>
            <a:endParaRPr lang="en-US"/>
          </a:p>
        </p:txBody>
      </p:sp>
    </p:spTree>
    <p:extLst>
      <p:ext uri="{BB962C8B-B14F-4D97-AF65-F5344CB8AC3E}">
        <p14:creationId xmlns:p14="http://schemas.microsoft.com/office/powerpoint/2010/main" val="372615541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3"/>
          </p:nvPr>
        </p:nvPicPr>
        <p:blipFill>
          <a:blip r:embed="rId3"/>
          <a:stretch>
            <a:fillRect/>
          </a:stretch>
        </p:blipFill>
        <p:spPr>
          <a:xfrm>
            <a:off x="0" y="1272209"/>
            <a:ext cx="4232275" cy="5208104"/>
          </a:xfrm>
        </p:spPr>
      </p:pic>
      <p:sp>
        <p:nvSpPr>
          <p:cNvPr id="4" name="Title 3"/>
          <p:cNvSpPr>
            <a:spLocks noGrp="1"/>
          </p:cNvSpPr>
          <p:nvPr>
            <p:ph type="title"/>
          </p:nvPr>
        </p:nvSpPr>
        <p:spPr/>
        <p:txBody>
          <a:bodyPr/>
          <a:lstStyle/>
          <a:p>
            <a:r>
              <a:rPr lang="en-US"/>
              <a:t>Problem Statement</a:t>
            </a:r>
          </a:p>
        </p:txBody>
      </p:sp>
      <p:sp>
        <p:nvSpPr>
          <p:cNvPr id="5" name="Content Placeholder 4"/>
          <p:cNvSpPr>
            <a:spLocks noGrp="1"/>
          </p:cNvSpPr>
          <p:nvPr>
            <p:ph idx="1"/>
          </p:nvPr>
        </p:nvSpPr>
        <p:spPr/>
        <p:txBody>
          <a:bodyPr/>
          <a:lstStyle/>
          <a:p>
            <a:r>
              <a:rPr lang="en-US"/>
              <a:t>The objective is to create a website for them with the below-mentioned requirement specifications.</a:t>
            </a:r>
          </a:p>
          <a:p>
            <a:r>
              <a:rPr lang="en-US"/>
              <a:t>The website is to be developed for the Windows Platform using HTML5, JavaScript, and Geolocation. The site should work well in all leading browsers including Chrome, IE, Firefox etc. </a:t>
            </a:r>
          </a:p>
          <a:p>
            <a:endParaRPr lang="en-US"/>
          </a:p>
        </p:txBody>
      </p:sp>
    </p:spTree>
    <p:extLst>
      <p:ext uri="{BB962C8B-B14F-4D97-AF65-F5344CB8AC3E}">
        <p14:creationId xmlns:p14="http://schemas.microsoft.com/office/powerpoint/2010/main" val="176801731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Diagram 5" descr="smartart graphic"/>
          <p:cNvGraphicFramePr/>
          <p:nvPr>
            <p:extLst>
              <p:ext uri="{D42A27DB-BD31-4B8C-83A1-F6EECF244321}">
                <p14:modId xmlns:p14="http://schemas.microsoft.com/office/powerpoint/2010/main" val="555151403"/>
              </p:ext>
            </p:extLst>
          </p:nvPr>
        </p:nvGraphicFramePr>
        <p:xfrm>
          <a:off x="6386234" y="5634656"/>
          <a:ext cx="5472204" cy="83541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itle 4"/>
          <p:cNvSpPr>
            <a:spLocks noGrp="1"/>
          </p:cNvSpPr>
          <p:nvPr>
            <p:ph type="title"/>
          </p:nvPr>
        </p:nvSpPr>
        <p:spPr/>
        <p:txBody>
          <a:bodyPr/>
          <a:lstStyle/>
          <a:p>
            <a:r>
              <a:rPr lang="en-US"/>
              <a:t>Requirements</a:t>
            </a:r>
          </a:p>
        </p:txBody>
      </p:sp>
      <p:sp>
        <p:nvSpPr>
          <p:cNvPr id="322" name="Isosceles Triangle 321">
            <a:extLst>
              <a:ext uri="{C183D7F6-B498-43B3-948B-1728B52AA6E4}">
                <adec:decorative xmlns="" xmlns:adec="http://schemas.microsoft.com/office/drawing/2017/decorative" val="1"/>
              </a:ext>
            </a:extLst>
          </p:cNvPr>
          <p:cNvSpPr/>
          <p:nvPr/>
        </p:nvSpPr>
        <p:spPr>
          <a:xfrm rot="5400000" flipV="1">
            <a:off x="5931704" y="4190322"/>
            <a:ext cx="561703" cy="235132"/>
          </a:xfrm>
          <a:prstGeom prst="triangle">
            <a:avLst/>
          </a:prstGeom>
          <a:solidFill>
            <a:srgbClr val="969F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2" name="Diagram 51" descr="SmartArt Graphic"/>
          <p:cNvGraphicFramePr/>
          <p:nvPr>
            <p:extLst>
              <p:ext uri="{D42A27DB-BD31-4B8C-83A1-F6EECF244321}">
                <p14:modId xmlns:p14="http://schemas.microsoft.com/office/powerpoint/2010/main" val="2883684165"/>
              </p:ext>
            </p:extLst>
          </p:nvPr>
        </p:nvGraphicFramePr>
        <p:xfrm>
          <a:off x="418541" y="2454034"/>
          <a:ext cx="10879112" cy="2900019"/>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279865894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Requirements</a:t>
            </a:r>
          </a:p>
        </p:txBody>
      </p:sp>
      <p:sp>
        <p:nvSpPr>
          <p:cNvPr id="322" name="Isosceles Triangle 321">
            <a:extLst>
              <a:ext uri="{C183D7F6-B498-43B3-948B-1728B52AA6E4}">
                <adec:decorative xmlns="" xmlns:adec="http://schemas.microsoft.com/office/drawing/2017/decorative" val="1"/>
              </a:ext>
            </a:extLst>
          </p:cNvPr>
          <p:cNvSpPr/>
          <p:nvPr/>
        </p:nvSpPr>
        <p:spPr>
          <a:xfrm rot="5400000" flipV="1">
            <a:off x="5931704" y="4190322"/>
            <a:ext cx="561703" cy="235132"/>
          </a:xfrm>
          <a:prstGeom prst="triangle">
            <a:avLst/>
          </a:prstGeom>
          <a:solidFill>
            <a:srgbClr val="969F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1" name="Diagram 50" descr="SmartArt Graphic"/>
          <p:cNvGraphicFramePr/>
          <p:nvPr>
            <p:extLst>
              <p:ext uri="{D42A27DB-BD31-4B8C-83A1-F6EECF244321}">
                <p14:modId xmlns:p14="http://schemas.microsoft.com/office/powerpoint/2010/main" val="364207808"/>
              </p:ext>
            </p:extLst>
          </p:nvPr>
        </p:nvGraphicFramePr>
        <p:xfrm>
          <a:off x="818147" y="2921993"/>
          <a:ext cx="11027992" cy="261748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Rectangle 1"/>
          <p:cNvSpPr/>
          <p:nvPr/>
        </p:nvSpPr>
        <p:spPr>
          <a:xfrm>
            <a:off x="4442539" y="3709520"/>
            <a:ext cx="1528010" cy="439810"/>
          </a:xfrm>
          <a:prstGeom prst="rect">
            <a:avLst/>
          </a:prstGeom>
          <a:solidFill>
            <a:prstClr val="white"/>
          </a:solidFill>
          <a:ln w="22225" cap="rnd" cmpd="sng" algn="ctr">
            <a:noFill/>
            <a:prstDash val="solid"/>
          </a:ln>
          <a:effectLst/>
        </p:spPr>
        <p:txBody>
          <a:bodyPr spcFirstLastPara="0" vert="horz" wrap="square" lIns="27940" tIns="20955" rIns="27940" bIns="20955" numCol="1" spcCol="1270" anchor="ctr" anchorCtr="0">
            <a:noAutofit/>
          </a:bodyPr>
          <a:lstStyle/>
          <a:p>
            <a:pPr algn="ctr"/>
            <a:r>
              <a:rPr lang="en-US" sz="1050">
                <a:solidFill>
                  <a:schemeClr val="tx2"/>
                </a:solidFill>
                <a:cs typeface="Arial" panose="020B0604020202020204" pitchFamily="34" charset="0"/>
              </a:rPr>
              <a:t>Wood Handicrafts</a:t>
            </a:r>
          </a:p>
        </p:txBody>
      </p:sp>
      <p:sp>
        <p:nvSpPr>
          <p:cNvPr id="20" name="Rectangle 19"/>
          <p:cNvSpPr/>
          <p:nvPr/>
        </p:nvSpPr>
        <p:spPr>
          <a:xfrm>
            <a:off x="4442539" y="4289152"/>
            <a:ext cx="1528010" cy="439810"/>
          </a:xfrm>
          <a:prstGeom prst="rect">
            <a:avLst/>
          </a:prstGeom>
          <a:solidFill>
            <a:prstClr val="white"/>
          </a:solidFill>
          <a:ln w="22225" cap="rnd" cmpd="sng" algn="ctr">
            <a:noFill/>
            <a:prstDash val="solid"/>
          </a:ln>
          <a:effectLst/>
        </p:spPr>
        <p:txBody>
          <a:bodyPr spcFirstLastPara="0" vert="horz" wrap="square" lIns="27940" tIns="20955" rIns="27940" bIns="20955" numCol="1" spcCol="1270" anchor="ctr" anchorCtr="0">
            <a:noAutofit/>
          </a:bodyPr>
          <a:lstStyle/>
          <a:p>
            <a:r>
              <a:rPr lang="en-US" sz="1050" err="1">
                <a:solidFill>
                  <a:schemeClr val="tx2"/>
                </a:solidFill>
                <a:cs typeface="Arial" panose="020B0604020202020204" pitchFamily="34" charset="0"/>
              </a:rPr>
              <a:t>Aluminium</a:t>
            </a:r>
            <a:r>
              <a:rPr lang="en-US" sz="1050">
                <a:solidFill>
                  <a:schemeClr val="tx2"/>
                </a:solidFill>
                <a:cs typeface="Arial" panose="020B0604020202020204" pitchFamily="34" charset="0"/>
              </a:rPr>
              <a:t> Handicrafts</a:t>
            </a:r>
          </a:p>
        </p:txBody>
      </p:sp>
      <p:sp>
        <p:nvSpPr>
          <p:cNvPr id="22" name="Rectangle 21"/>
          <p:cNvSpPr/>
          <p:nvPr/>
        </p:nvSpPr>
        <p:spPr>
          <a:xfrm>
            <a:off x="6726388" y="3709520"/>
            <a:ext cx="1528010" cy="439810"/>
          </a:xfrm>
          <a:prstGeom prst="rect">
            <a:avLst/>
          </a:prstGeom>
          <a:solidFill>
            <a:prstClr val="white"/>
          </a:solidFill>
          <a:ln w="22225" cap="rnd" cmpd="sng" algn="ctr">
            <a:noFill/>
            <a:prstDash val="solid"/>
          </a:ln>
          <a:effectLst/>
        </p:spPr>
        <p:txBody>
          <a:bodyPr spcFirstLastPara="0" vert="horz" wrap="square" lIns="27940" tIns="20955" rIns="27940" bIns="20955" numCol="1" spcCol="1270" anchor="ctr" anchorCtr="0">
            <a:noAutofit/>
          </a:bodyPr>
          <a:lstStyle/>
          <a:p>
            <a:pPr algn="ctr"/>
            <a:r>
              <a:rPr lang="en-US" sz="1050">
                <a:solidFill>
                  <a:schemeClr val="tx2"/>
                </a:solidFill>
                <a:cs typeface="Arial" panose="020B0604020202020204" pitchFamily="34" charset="0"/>
              </a:rPr>
              <a:t>Handicraft Decorative</a:t>
            </a:r>
          </a:p>
        </p:txBody>
      </p:sp>
      <p:sp>
        <p:nvSpPr>
          <p:cNvPr id="23" name="Rectangle 22"/>
          <p:cNvSpPr/>
          <p:nvPr/>
        </p:nvSpPr>
        <p:spPr>
          <a:xfrm>
            <a:off x="9169310" y="4289152"/>
            <a:ext cx="1528010" cy="439810"/>
          </a:xfrm>
          <a:prstGeom prst="rect">
            <a:avLst/>
          </a:prstGeom>
          <a:solidFill>
            <a:prstClr val="white"/>
          </a:solidFill>
          <a:ln w="22225" cap="rnd" cmpd="sng" algn="ctr">
            <a:noFill/>
            <a:prstDash val="solid"/>
          </a:ln>
          <a:effectLst/>
        </p:spPr>
        <p:txBody>
          <a:bodyPr spcFirstLastPara="0" vert="horz" wrap="square" lIns="27940" tIns="20955" rIns="27940" bIns="20955" numCol="1" spcCol="1270" anchor="ctr" anchorCtr="0">
            <a:noAutofit/>
          </a:bodyPr>
          <a:lstStyle/>
          <a:p>
            <a:pPr algn="ctr"/>
            <a:r>
              <a:rPr lang="en-US" sz="1050">
                <a:solidFill>
                  <a:schemeClr val="tx2"/>
                </a:solidFill>
                <a:cs typeface="Arial" panose="020B0604020202020204" pitchFamily="34" charset="0"/>
              </a:rPr>
              <a:t>Candle Accessories</a:t>
            </a:r>
          </a:p>
        </p:txBody>
      </p:sp>
      <p:sp>
        <p:nvSpPr>
          <p:cNvPr id="24" name="Rectangle 23"/>
          <p:cNvSpPr/>
          <p:nvPr/>
        </p:nvSpPr>
        <p:spPr>
          <a:xfrm>
            <a:off x="9221832" y="3761035"/>
            <a:ext cx="1595829" cy="439810"/>
          </a:xfrm>
          <a:prstGeom prst="rect">
            <a:avLst/>
          </a:prstGeom>
          <a:solidFill>
            <a:prstClr val="white"/>
          </a:solidFill>
          <a:ln w="22225" cap="rnd" cmpd="sng" algn="ctr">
            <a:noFill/>
            <a:prstDash val="solid"/>
          </a:ln>
          <a:effectLst/>
        </p:spPr>
        <p:txBody>
          <a:bodyPr spcFirstLastPara="0" vert="horz" wrap="square" lIns="27940" tIns="20955" rIns="27940" bIns="20955" numCol="1" spcCol="1270" anchor="ctr" anchorCtr="0">
            <a:noAutofit/>
          </a:bodyPr>
          <a:lstStyle/>
          <a:p>
            <a:pPr algn="ctr"/>
            <a:r>
              <a:rPr lang="en-US" sz="1050">
                <a:solidFill>
                  <a:schemeClr val="tx2"/>
                </a:solidFill>
                <a:cs typeface="Arial" panose="020B0604020202020204" pitchFamily="34" charset="0"/>
              </a:rPr>
              <a:t>Home Décor</a:t>
            </a:r>
            <a:endParaRPr lang="en-US" sz="1050" err="1">
              <a:solidFill>
                <a:schemeClr val="tx2"/>
              </a:solidFill>
              <a:cs typeface="Arial" panose="020B0604020202020204" pitchFamily="34" charset="0"/>
            </a:endParaRPr>
          </a:p>
        </p:txBody>
      </p:sp>
      <p:sp>
        <p:nvSpPr>
          <p:cNvPr id="25" name="Rectangle 24"/>
          <p:cNvSpPr/>
          <p:nvPr/>
        </p:nvSpPr>
        <p:spPr>
          <a:xfrm>
            <a:off x="8735377" y="4905576"/>
            <a:ext cx="2568741" cy="439810"/>
          </a:xfrm>
          <a:prstGeom prst="rect">
            <a:avLst/>
          </a:prstGeom>
          <a:solidFill>
            <a:prstClr val="white"/>
          </a:solidFill>
          <a:ln w="22225" cap="rnd" cmpd="sng" algn="ctr">
            <a:noFill/>
            <a:prstDash val="solid"/>
          </a:ln>
          <a:effectLst/>
        </p:spPr>
        <p:txBody>
          <a:bodyPr spcFirstLastPara="0" vert="horz" wrap="square" lIns="27940" tIns="20955" rIns="27940" bIns="20955" numCol="1" spcCol="1270" anchor="ctr" anchorCtr="0">
            <a:noAutofit/>
          </a:bodyPr>
          <a:lstStyle/>
          <a:p>
            <a:pPr algn="ctr"/>
            <a:r>
              <a:rPr lang="en-US" sz="1050">
                <a:solidFill>
                  <a:schemeClr val="tx2"/>
                </a:solidFill>
                <a:cs typeface="Arial" panose="020B0604020202020204" pitchFamily="34" charset="0"/>
              </a:rPr>
              <a:t>And other additional products</a:t>
            </a:r>
          </a:p>
        </p:txBody>
      </p:sp>
      <p:sp>
        <p:nvSpPr>
          <p:cNvPr id="26" name="Rectangle 25"/>
          <p:cNvSpPr/>
          <p:nvPr/>
        </p:nvSpPr>
        <p:spPr>
          <a:xfrm>
            <a:off x="6708414" y="4281143"/>
            <a:ext cx="1528010" cy="439810"/>
          </a:xfrm>
          <a:prstGeom prst="rect">
            <a:avLst/>
          </a:prstGeom>
          <a:solidFill>
            <a:prstClr val="white"/>
          </a:solidFill>
          <a:ln w="22225" cap="rnd" cmpd="sng" algn="ctr">
            <a:noFill/>
            <a:prstDash val="solid"/>
          </a:ln>
          <a:effectLst/>
        </p:spPr>
        <p:txBody>
          <a:bodyPr spcFirstLastPara="0" vert="horz" wrap="square" lIns="27940" tIns="20955" rIns="27940" bIns="20955" numCol="1" spcCol="1270" anchor="ctr" anchorCtr="0">
            <a:noAutofit/>
          </a:bodyPr>
          <a:lstStyle/>
          <a:p>
            <a:pPr algn="ctr"/>
            <a:r>
              <a:rPr lang="en-US" sz="1050">
                <a:solidFill>
                  <a:schemeClr val="tx2"/>
                </a:solidFill>
                <a:cs typeface="Arial" panose="020B0604020202020204" pitchFamily="34" charset="0"/>
              </a:rPr>
              <a:t>Tables wares</a:t>
            </a:r>
          </a:p>
        </p:txBody>
      </p:sp>
      <p:grpSp>
        <p:nvGrpSpPr>
          <p:cNvPr id="27" name="Group 26"/>
          <p:cNvGrpSpPr/>
          <p:nvPr/>
        </p:nvGrpSpPr>
        <p:grpSpPr>
          <a:xfrm>
            <a:off x="6433208" y="5826501"/>
            <a:ext cx="5472203" cy="835417"/>
            <a:chOff x="0" y="0"/>
            <a:chExt cx="5472203" cy="835417"/>
          </a:xfrm>
        </p:grpSpPr>
        <p:sp>
          <p:nvSpPr>
            <p:cNvPr id="34" name="Rectangle: Rounded Corners 33"/>
            <p:cNvSpPr/>
            <p:nvPr/>
          </p:nvSpPr>
          <p:spPr>
            <a:xfrm>
              <a:off x="0" y="0"/>
              <a:ext cx="5472203" cy="835417"/>
            </a:xfrm>
            <a:prstGeom prst="roundRect">
              <a:avLst>
                <a:gd name="adj" fmla="val 8500"/>
              </a:avLst>
            </a:prstGeom>
            <a:solidFill>
              <a:srgbClr val="465359"/>
            </a:solid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35" name="Rectangle: Rounded Corners 4"/>
            <p:cNvSpPr txBox="1"/>
            <p:nvPr/>
          </p:nvSpPr>
          <p:spPr>
            <a:xfrm>
              <a:off x="20798" y="20798"/>
              <a:ext cx="5430607" cy="79382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0960" tIns="60960" rIns="60960" bIns="515754" numCol="1" spcCol="1270" anchor="b" anchorCtr="0">
              <a:noAutofit/>
            </a:bodyPr>
            <a:lstStyle/>
            <a:p>
              <a:pPr marL="0" lvl="0" indent="0" algn="l" defTabSz="711200">
                <a:lnSpc>
                  <a:spcPct val="90000"/>
                </a:lnSpc>
                <a:spcBef>
                  <a:spcPct val="0"/>
                </a:spcBef>
                <a:spcAft>
                  <a:spcPct val="35000"/>
                </a:spcAft>
                <a:buNone/>
              </a:pPr>
              <a:r>
                <a:rPr lang="en-US" sz="1600" kern="1200">
                  <a:solidFill>
                    <a:schemeClr val="bg1"/>
                  </a:solidFill>
                  <a:cs typeface="Arial" panose="020B0604020202020204" pitchFamily="34" charset="0"/>
                </a:rPr>
                <a:t>Contacts us</a:t>
              </a:r>
              <a:endParaRPr lang="en-US" sz="1600" kern="1200"/>
            </a:p>
          </p:txBody>
        </p:sp>
      </p:grpSp>
      <p:grpSp>
        <p:nvGrpSpPr>
          <p:cNvPr id="28" name="Group 27"/>
          <p:cNvGrpSpPr/>
          <p:nvPr/>
        </p:nvGrpSpPr>
        <p:grpSpPr>
          <a:xfrm>
            <a:off x="10175287" y="5993090"/>
            <a:ext cx="1564516" cy="466583"/>
            <a:chOff x="3742079" y="166589"/>
            <a:chExt cx="1564516" cy="466583"/>
          </a:xfrm>
        </p:grpSpPr>
        <p:sp>
          <p:nvSpPr>
            <p:cNvPr id="32" name="Rectangle: Rounded Corners 31"/>
            <p:cNvSpPr/>
            <p:nvPr/>
          </p:nvSpPr>
          <p:spPr>
            <a:xfrm>
              <a:off x="3742079" y="166589"/>
              <a:ext cx="1564516" cy="466583"/>
            </a:xfrm>
            <a:prstGeom prst="roundRect">
              <a:avLst>
                <a:gd name="adj" fmla="val 10500"/>
              </a:avLst>
            </a:prstGeom>
            <a:ln>
              <a:noFill/>
            </a:ln>
          </p:spPr>
          <p:style>
            <a:lnRef idx="2">
              <a:scrgbClr r="0" g="0" b="0"/>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33" name="Rectangle: Rounded Corners 6"/>
            <p:cNvSpPr txBox="1"/>
            <p:nvPr/>
          </p:nvSpPr>
          <p:spPr>
            <a:xfrm>
              <a:off x="3756428" y="180938"/>
              <a:ext cx="1535818" cy="437885"/>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a:solidFill>
                    <a:srgbClr val="465359"/>
                  </a:solidFill>
                  <a:cs typeface="Arial" panose="020B0604020202020204" pitchFamily="34" charset="0"/>
                </a:rPr>
                <a:t>No. 8 Ton That </a:t>
              </a:r>
              <a:r>
                <a:rPr lang="en-US" sz="1050" kern="1200" err="1">
                  <a:solidFill>
                    <a:srgbClr val="465359"/>
                  </a:solidFill>
                  <a:cs typeface="Arial" panose="020B0604020202020204" pitchFamily="34" charset="0"/>
                </a:rPr>
                <a:t>Thuyet</a:t>
              </a:r>
              <a:r>
                <a:rPr lang="en-US" sz="1050" kern="1200">
                  <a:solidFill>
                    <a:srgbClr val="465359"/>
                  </a:solidFill>
                  <a:cs typeface="Arial" panose="020B0604020202020204" pitchFamily="34" charset="0"/>
                </a:rPr>
                <a:t>, </a:t>
              </a:r>
              <a:r>
                <a:rPr lang="en-US" sz="1050" kern="1200" err="1">
                  <a:solidFill>
                    <a:srgbClr val="465359"/>
                  </a:solidFill>
                  <a:cs typeface="Arial" panose="020B0604020202020204" pitchFamily="34" charset="0"/>
                </a:rPr>
                <a:t>Cau</a:t>
              </a:r>
              <a:r>
                <a:rPr lang="en-US" sz="1050" kern="1200">
                  <a:solidFill>
                    <a:srgbClr val="465359"/>
                  </a:solidFill>
                  <a:cs typeface="Arial" panose="020B0604020202020204" pitchFamily="34" charset="0"/>
                </a:rPr>
                <a:t> </a:t>
              </a:r>
              <a:r>
                <a:rPr lang="en-US" sz="1050" kern="1200" err="1">
                  <a:solidFill>
                    <a:srgbClr val="465359"/>
                  </a:solidFill>
                  <a:cs typeface="Arial" panose="020B0604020202020204" pitchFamily="34" charset="0"/>
                </a:rPr>
                <a:t>Giay</a:t>
              </a:r>
              <a:r>
                <a:rPr lang="en-US" sz="1050" kern="1200">
                  <a:solidFill>
                    <a:srgbClr val="465359"/>
                  </a:solidFill>
                  <a:cs typeface="Arial" panose="020B0604020202020204" pitchFamily="34" charset="0"/>
                </a:rPr>
                <a:t>, Hanoi</a:t>
              </a:r>
              <a:endParaRPr lang="en-US" sz="1050" kern="1200"/>
            </a:p>
          </p:txBody>
        </p:sp>
      </p:grpSp>
      <p:grpSp>
        <p:nvGrpSpPr>
          <p:cNvPr id="29" name="Group 28"/>
          <p:cNvGrpSpPr/>
          <p:nvPr/>
        </p:nvGrpSpPr>
        <p:grpSpPr>
          <a:xfrm>
            <a:off x="8203572" y="5993090"/>
            <a:ext cx="1800428" cy="466583"/>
            <a:chOff x="1770364" y="166589"/>
            <a:chExt cx="1800428" cy="466583"/>
          </a:xfrm>
        </p:grpSpPr>
        <p:sp>
          <p:nvSpPr>
            <p:cNvPr id="30" name="Rectangle: Rounded Corners 29"/>
            <p:cNvSpPr/>
            <p:nvPr/>
          </p:nvSpPr>
          <p:spPr>
            <a:xfrm>
              <a:off x="1770364" y="166589"/>
              <a:ext cx="1800428" cy="466583"/>
            </a:xfrm>
            <a:prstGeom prst="roundRect">
              <a:avLst>
                <a:gd name="adj" fmla="val 10500"/>
              </a:avLst>
            </a:prstGeom>
            <a:ln>
              <a:noFill/>
            </a:ln>
          </p:spPr>
          <p:style>
            <a:lnRef idx="2">
              <a:scrgbClr r="0" g="0" b="0"/>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31" name="Rectangle: Rounded Corners 8"/>
            <p:cNvSpPr txBox="1"/>
            <p:nvPr/>
          </p:nvSpPr>
          <p:spPr>
            <a:xfrm>
              <a:off x="1784713" y="180938"/>
              <a:ext cx="1771730" cy="437885"/>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US" sz="1050" kern="1200">
                  <a:solidFill>
                    <a:srgbClr val="465359"/>
                  </a:solidFill>
                  <a:cs typeface="Arial" panose="020B0604020202020204" pitchFamily="34" charset="0"/>
                </a:rPr>
                <a:t>Phone: 0912880315</a:t>
              </a:r>
            </a:p>
            <a:p>
              <a:pPr marL="0" lvl="0" indent="0" algn="ctr" defTabSz="466725">
                <a:lnSpc>
                  <a:spcPct val="90000"/>
                </a:lnSpc>
                <a:spcBef>
                  <a:spcPct val="0"/>
                </a:spcBef>
                <a:spcAft>
                  <a:spcPct val="35000"/>
                </a:spcAft>
                <a:buNone/>
              </a:pPr>
              <a:r>
                <a:rPr lang="en-US" sz="1050" kern="1200">
                  <a:solidFill>
                    <a:srgbClr val="465359"/>
                  </a:solidFill>
                  <a:cs typeface="Arial" panose="020B0604020202020204" pitchFamily="34" charset="0"/>
                </a:rPr>
                <a:t>Email: hocnd.hni@vnpt.vn</a:t>
              </a:r>
              <a:endParaRPr lang="en-US" sz="1050" kern="1200"/>
            </a:p>
          </p:txBody>
        </p:sp>
      </p:grpSp>
    </p:spTree>
    <p:extLst>
      <p:ext uri="{BB962C8B-B14F-4D97-AF65-F5344CB8AC3E}">
        <p14:creationId xmlns:p14="http://schemas.microsoft.com/office/powerpoint/2010/main" val="370634039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Diagram 5" descr="smartart graphic"/>
          <p:cNvGraphicFramePr/>
          <p:nvPr>
            <p:extLst/>
          </p:nvPr>
        </p:nvGraphicFramePr>
        <p:xfrm>
          <a:off x="6386234" y="5634656"/>
          <a:ext cx="5472204" cy="83541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itle 4"/>
          <p:cNvSpPr>
            <a:spLocks noGrp="1"/>
          </p:cNvSpPr>
          <p:nvPr>
            <p:ph type="title"/>
          </p:nvPr>
        </p:nvSpPr>
        <p:spPr/>
        <p:txBody>
          <a:bodyPr/>
          <a:lstStyle/>
          <a:p>
            <a:r>
              <a:rPr lang="en-US"/>
              <a:t>Requirements</a:t>
            </a:r>
          </a:p>
        </p:txBody>
      </p:sp>
      <p:sp>
        <p:nvSpPr>
          <p:cNvPr id="322" name="Isosceles Triangle 321">
            <a:extLst>
              <a:ext uri="{C183D7F6-B498-43B3-948B-1728B52AA6E4}">
                <adec:decorative xmlns="" xmlns:adec="http://schemas.microsoft.com/office/drawing/2017/decorative" val="1"/>
              </a:ext>
            </a:extLst>
          </p:cNvPr>
          <p:cNvSpPr/>
          <p:nvPr/>
        </p:nvSpPr>
        <p:spPr>
          <a:xfrm rot="5400000" flipV="1">
            <a:off x="5931704" y="4190322"/>
            <a:ext cx="561703" cy="235132"/>
          </a:xfrm>
          <a:prstGeom prst="triangle">
            <a:avLst/>
          </a:prstGeom>
          <a:solidFill>
            <a:srgbClr val="969F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2" name="Diagram 51" descr="SmartArt Graphic"/>
          <p:cNvGraphicFramePr/>
          <p:nvPr>
            <p:extLst>
              <p:ext uri="{D42A27DB-BD31-4B8C-83A1-F6EECF244321}">
                <p14:modId xmlns:p14="http://schemas.microsoft.com/office/powerpoint/2010/main" val="511229342"/>
              </p:ext>
            </p:extLst>
          </p:nvPr>
        </p:nvGraphicFramePr>
        <p:xfrm>
          <a:off x="418541" y="2454034"/>
          <a:ext cx="10758796" cy="291205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156442221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Implementation environment</a:t>
            </a:r>
          </a:p>
        </p:txBody>
      </p:sp>
      <p:pic>
        <p:nvPicPr>
          <p:cNvPr id="23" name="Picture Placeholder 22"/>
          <p:cNvPicPr>
            <a:picLocks noGrp="1" noChangeAspect="1"/>
          </p:cNvPicPr>
          <p:nvPr>
            <p:ph type="pic" sz="quarter" idx="13"/>
          </p:nvPr>
        </p:nvPicPr>
        <p:blipFill>
          <a:blip r:embed="rId3"/>
          <a:stretch>
            <a:fillRect/>
          </a:stretch>
        </p:blipFill>
        <p:spPr>
          <a:xfrm>
            <a:off x="1166191" y="5245130"/>
            <a:ext cx="9316279" cy="1612870"/>
          </a:xfrm>
        </p:spPr>
      </p:pic>
      <p:graphicFrame>
        <p:nvGraphicFramePr>
          <p:cNvPr id="21" name="Diagram 20" descr="SmartArt Graphic"/>
          <p:cNvGraphicFramePr/>
          <p:nvPr>
            <p:extLst>
              <p:ext uri="{D42A27DB-BD31-4B8C-83A1-F6EECF244321}">
                <p14:modId xmlns:p14="http://schemas.microsoft.com/office/powerpoint/2010/main" val="2859873087"/>
              </p:ext>
            </p:extLst>
          </p:nvPr>
        </p:nvGraphicFramePr>
        <p:xfrm>
          <a:off x="424423" y="1394853"/>
          <a:ext cx="11560628" cy="417341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959093026"/>
      </p:ext>
    </p:extLst>
  </p:cSld>
  <p:clrMapOvr>
    <a:masterClrMapping/>
  </p:clrMapOvr>
  <p:timing>
    <p:tnLst>
      <p:par>
        <p:cTn id="1" dur="indefinite" restart="never" nodeType="tmRoot"/>
      </p:par>
    </p:tnLst>
  </p:timing>
</p:sld>
</file>

<file path=ppt/theme/theme1.xml><?xml version="1.0" encoding="utf-8"?>
<a:theme xmlns:a="http://schemas.openxmlformats.org/drawingml/2006/main" name="DividendVTI">
  <a:themeElements>
    <a:clrScheme name="DividendVTI">
      <a:dk1>
        <a:sysClr val="windowText" lastClr="000000"/>
      </a:dk1>
      <a:lt1>
        <a:sysClr val="window" lastClr="FFFFFF"/>
      </a:lt1>
      <a:dk2>
        <a:srgbClr val="3D3D3D"/>
      </a:dk2>
      <a:lt2>
        <a:srgbClr val="EBEBEB"/>
      </a:lt2>
      <a:accent1>
        <a:srgbClr val="ED8428"/>
      </a:accent1>
      <a:accent2>
        <a:srgbClr val="E6C46D"/>
      </a:accent2>
      <a:accent3>
        <a:srgbClr val="537685"/>
      </a:accent3>
      <a:accent4>
        <a:srgbClr val="969FA7"/>
      </a:accent4>
      <a:accent5>
        <a:srgbClr val="A9C37C"/>
      </a:accent5>
      <a:accent6>
        <a:srgbClr val="5A8071"/>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Product Summary_Win32_RS v2" id="{4A4BC7BA-E104-48CF-9F11-CBBDF04784BE}" vid="{45BAD27F-A2E8-4282-99F2-C6ED447BF4C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fa6e671f1cd7e4d96ff9652be322dd5e">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4e2496f70b101db0b8013f30a071bbf7"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5A6C788-C4FC-4FDC-8A35-3D0FEBD2EC4E}">
  <ds:schemaRefs>
    <ds:schemaRef ds:uri="http://schemas.microsoft.com/office/2006/metadata/properties"/>
    <ds:schemaRef ds:uri="71af3243-3dd4-4a8d-8c0d-dd76da1f02a5"/>
    <ds:schemaRef ds:uri="http://schemas.openxmlformats.org/package/2006/metadata/core-properties"/>
    <ds:schemaRef ds:uri="http://www.w3.org/XML/1998/namespace"/>
    <ds:schemaRef ds:uri="http://purl.org/dc/dcmitype/"/>
    <ds:schemaRef ds:uri="http://purl.org/dc/elements/1.1/"/>
    <ds:schemaRef ds:uri="http://schemas.microsoft.com/office/2006/documentManagement/types"/>
    <ds:schemaRef ds:uri="http://schemas.microsoft.com/office/infopath/2007/PartnerControls"/>
    <ds:schemaRef ds:uri="16c05727-aa75-4e4a-9b5f-8a80a1165891"/>
    <ds:schemaRef ds:uri="http://purl.org/dc/terms/"/>
  </ds:schemaRefs>
</ds:datastoreItem>
</file>

<file path=customXml/itemProps2.xml><?xml version="1.0" encoding="utf-8"?>
<ds:datastoreItem xmlns:ds="http://schemas.openxmlformats.org/officeDocument/2006/customXml" ds:itemID="{8043F881-A283-4804-BC69-C2CA14CA7881}">
  <ds:schemaRefs>
    <ds:schemaRef ds:uri="http://schemas.microsoft.com/sharepoint/v3/contenttype/forms"/>
  </ds:schemaRefs>
</ds:datastoreItem>
</file>

<file path=customXml/itemProps3.xml><?xml version="1.0" encoding="utf-8"?>
<ds:datastoreItem xmlns:ds="http://schemas.openxmlformats.org/officeDocument/2006/customXml" ds:itemID="{3F46A686-309E-4CB8-8B43-0618CA3DC8E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Product summary presentation</Template>
  <TotalTime>0</TotalTime>
  <Words>766</Words>
  <Application>Microsoft Office PowerPoint</Application>
  <PresentationFormat>Widescreen</PresentationFormat>
  <Paragraphs>160</Paragraphs>
  <Slides>33</Slides>
  <Notes>33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33</vt:i4>
      </vt:variant>
    </vt:vector>
  </HeadingPairs>
  <TitlesOfParts>
    <vt:vector size="38" baseType="lpstr">
      <vt:lpstr>Arial</vt:lpstr>
      <vt:lpstr>Calibri</vt:lpstr>
      <vt:lpstr>Gill Sans MT</vt:lpstr>
      <vt:lpstr>Wingdings 2</vt:lpstr>
      <vt:lpstr>DividendVTI</vt:lpstr>
      <vt:lpstr>Product introduction</vt:lpstr>
      <vt:lpstr>Agenda</vt:lpstr>
      <vt:lpstr>Synopsis</vt:lpstr>
      <vt:lpstr>Problem Statement</vt:lpstr>
      <vt:lpstr>Problem Statement</vt:lpstr>
      <vt:lpstr>Requirements</vt:lpstr>
      <vt:lpstr>Requirements</vt:lpstr>
      <vt:lpstr>Requirements</vt:lpstr>
      <vt:lpstr>Implementation environment</vt:lpstr>
      <vt:lpstr>Analysis of User Stories</vt:lpstr>
      <vt:lpstr>View</vt:lpstr>
      <vt:lpstr>Give feedback and ratings</vt:lpstr>
      <vt:lpstr>Add items to the cart</vt:lpstr>
      <vt:lpstr>SCREEN SHOT</vt:lpstr>
      <vt:lpstr>Home Page</vt:lpstr>
      <vt:lpstr>Home Page</vt:lpstr>
      <vt:lpstr>Home Page</vt:lpstr>
      <vt:lpstr>Home Page</vt:lpstr>
      <vt:lpstr>About</vt:lpstr>
      <vt:lpstr>About</vt:lpstr>
      <vt:lpstr>GALLERY</vt:lpstr>
      <vt:lpstr>GALLERY</vt:lpstr>
      <vt:lpstr>GALLERY</vt:lpstr>
      <vt:lpstr>PRODUCTS</vt:lpstr>
      <vt:lpstr>PRODUCTS</vt:lpstr>
      <vt:lpstr>PRODUCTS</vt:lpstr>
      <vt:lpstr>PRODUCT DETAIL</vt:lpstr>
      <vt:lpstr>PRODUCT DETAIL</vt:lpstr>
      <vt:lpstr>PRODUCT DETAIL</vt:lpstr>
      <vt:lpstr>CONTACT US</vt:lpstr>
      <vt:lpstr>CONTACT US</vt:lpstr>
      <vt:lpstr>Summary</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2022-11-17T01:31:39Z</dcterms:created>
  <dcterms:modified xsi:type="dcterms:W3CDTF">2022-11-17T06:13:29Z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